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heme/theme20.xml" ContentType="application/vnd.openxmlformats-officedocument.them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heme/themeOverride1.xml" ContentType="application/vnd.openxmlformats-officedocument.themeOverr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heme/themeOverride2.xml" ContentType="application/vnd.openxmlformats-officedocument.themeOverr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  <p:sldMasterId id="2147483744" r:id="rId6"/>
    <p:sldMasterId id="2147483756" r:id="rId7"/>
    <p:sldMasterId id="2147483780" r:id="rId8"/>
    <p:sldMasterId id="2147483995" r:id="rId9"/>
    <p:sldMasterId id="2147484007" r:id="rId10"/>
    <p:sldMasterId id="2147484165" r:id="rId11"/>
    <p:sldMasterId id="2147484523" r:id="rId12"/>
    <p:sldMasterId id="2147484547" r:id="rId13"/>
    <p:sldMasterId id="2147484559" r:id="rId14"/>
    <p:sldMasterId id="2147484571" r:id="rId15"/>
    <p:sldMasterId id="2147484583" r:id="rId16"/>
    <p:sldMasterId id="2147484595" r:id="rId17"/>
    <p:sldMasterId id="2147484607" r:id="rId18"/>
    <p:sldMasterId id="2147484619" r:id="rId19"/>
  </p:sldMasterIdLst>
  <p:notesMasterIdLst>
    <p:notesMasterId r:id="rId121"/>
  </p:notesMasterIdLst>
  <p:sldIdLst>
    <p:sldId id="258" r:id="rId20"/>
    <p:sldId id="599" r:id="rId21"/>
    <p:sldId id="600" r:id="rId22"/>
    <p:sldId id="602" r:id="rId23"/>
    <p:sldId id="598" r:id="rId24"/>
    <p:sldId id="270" r:id="rId25"/>
    <p:sldId id="271" r:id="rId26"/>
    <p:sldId id="272" r:id="rId27"/>
    <p:sldId id="274" r:id="rId28"/>
    <p:sldId id="275" r:id="rId29"/>
    <p:sldId id="276" r:id="rId30"/>
    <p:sldId id="277" r:id="rId31"/>
    <p:sldId id="278" r:id="rId32"/>
    <p:sldId id="479" r:id="rId33"/>
    <p:sldId id="483" r:id="rId34"/>
    <p:sldId id="488" r:id="rId35"/>
    <p:sldId id="489" r:id="rId36"/>
    <p:sldId id="490" r:id="rId37"/>
    <p:sldId id="420" r:id="rId38"/>
    <p:sldId id="478" r:id="rId39"/>
    <p:sldId id="556" r:id="rId40"/>
    <p:sldId id="561" r:id="rId41"/>
    <p:sldId id="566" r:id="rId42"/>
    <p:sldId id="577" r:id="rId43"/>
    <p:sldId id="578" r:id="rId44"/>
    <p:sldId id="579" r:id="rId45"/>
    <p:sldId id="580" r:id="rId46"/>
    <p:sldId id="581" r:id="rId47"/>
    <p:sldId id="425" r:id="rId48"/>
    <p:sldId id="476" r:id="rId49"/>
    <p:sldId id="394" r:id="rId50"/>
    <p:sldId id="395" r:id="rId51"/>
    <p:sldId id="396" r:id="rId52"/>
    <p:sldId id="530" r:id="rId53"/>
    <p:sldId id="531" r:id="rId54"/>
    <p:sldId id="532" r:id="rId55"/>
    <p:sldId id="533" r:id="rId56"/>
    <p:sldId id="534" r:id="rId57"/>
    <p:sldId id="535" r:id="rId58"/>
    <p:sldId id="536" r:id="rId59"/>
    <p:sldId id="537" r:id="rId60"/>
    <p:sldId id="538" r:id="rId61"/>
    <p:sldId id="539" r:id="rId62"/>
    <p:sldId id="540" r:id="rId63"/>
    <p:sldId id="541" r:id="rId64"/>
    <p:sldId id="542" r:id="rId65"/>
    <p:sldId id="574" r:id="rId66"/>
    <p:sldId id="575" r:id="rId67"/>
    <p:sldId id="397" r:id="rId68"/>
    <p:sldId id="398" r:id="rId69"/>
    <p:sldId id="605" r:id="rId70"/>
    <p:sldId id="606" r:id="rId71"/>
    <p:sldId id="607" r:id="rId72"/>
    <p:sldId id="608" r:id="rId73"/>
    <p:sldId id="609" r:id="rId74"/>
    <p:sldId id="610" r:id="rId75"/>
    <p:sldId id="611" r:id="rId76"/>
    <p:sldId id="612" r:id="rId77"/>
    <p:sldId id="613" r:id="rId78"/>
    <p:sldId id="614" r:id="rId79"/>
    <p:sldId id="615" r:id="rId80"/>
    <p:sldId id="616" r:id="rId81"/>
    <p:sldId id="617" r:id="rId82"/>
    <p:sldId id="618" r:id="rId83"/>
    <p:sldId id="408" r:id="rId84"/>
    <p:sldId id="382" r:id="rId85"/>
    <p:sldId id="383" r:id="rId86"/>
    <p:sldId id="384" r:id="rId87"/>
    <p:sldId id="385" r:id="rId88"/>
    <p:sldId id="386" r:id="rId89"/>
    <p:sldId id="387" r:id="rId90"/>
    <p:sldId id="475" r:id="rId91"/>
    <p:sldId id="389" r:id="rId92"/>
    <p:sldId id="390" r:id="rId93"/>
    <p:sldId id="391" r:id="rId94"/>
    <p:sldId id="392" r:id="rId95"/>
    <p:sldId id="393" r:id="rId96"/>
    <p:sldId id="603" r:id="rId97"/>
    <p:sldId id="409" r:id="rId98"/>
    <p:sldId id="477" r:id="rId99"/>
    <p:sldId id="410" r:id="rId100"/>
    <p:sldId id="604" r:id="rId101"/>
    <p:sldId id="509" r:id="rId102"/>
    <p:sldId id="510" r:id="rId103"/>
    <p:sldId id="511" r:id="rId104"/>
    <p:sldId id="512" r:id="rId105"/>
    <p:sldId id="513" r:id="rId106"/>
    <p:sldId id="514" r:id="rId107"/>
    <p:sldId id="515" r:id="rId108"/>
    <p:sldId id="516" r:id="rId109"/>
    <p:sldId id="458" r:id="rId110"/>
    <p:sldId id="427" r:id="rId111"/>
    <p:sldId id="413" r:id="rId112"/>
    <p:sldId id="414" r:id="rId113"/>
    <p:sldId id="585" r:id="rId114"/>
    <p:sldId id="586" r:id="rId115"/>
    <p:sldId id="587" r:id="rId116"/>
    <p:sldId id="588" r:id="rId117"/>
    <p:sldId id="589" r:id="rId118"/>
    <p:sldId id="590" r:id="rId119"/>
    <p:sldId id="591" r:id="rId120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000"/>
    <a:srgbClr val="00B0F0"/>
    <a:srgbClr val="11FFFC"/>
    <a:srgbClr val="BDD6E1"/>
    <a:srgbClr val="E3E74B"/>
    <a:srgbClr val="000000"/>
    <a:srgbClr val="9E0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15" d="100"/>
          <a:sy n="115" d="100"/>
        </p:scale>
        <p:origin x="-147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7.xml"/><Relationship Id="rId117" Type="http://schemas.openxmlformats.org/officeDocument/2006/relationships/slide" Target="slides/slide98.xml"/><Relationship Id="rId21" Type="http://schemas.openxmlformats.org/officeDocument/2006/relationships/slide" Target="slides/slide2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84" Type="http://schemas.openxmlformats.org/officeDocument/2006/relationships/slide" Target="slides/slide65.xml"/><Relationship Id="rId89" Type="http://schemas.openxmlformats.org/officeDocument/2006/relationships/slide" Target="slides/slide70.xml"/><Relationship Id="rId112" Type="http://schemas.openxmlformats.org/officeDocument/2006/relationships/slide" Target="slides/slide93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8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74" Type="http://schemas.openxmlformats.org/officeDocument/2006/relationships/slide" Target="slides/slide55.xml"/><Relationship Id="rId79" Type="http://schemas.openxmlformats.org/officeDocument/2006/relationships/slide" Target="slides/slide60.xml"/><Relationship Id="rId102" Type="http://schemas.openxmlformats.org/officeDocument/2006/relationships/slide" Target="slides/slide83.xml"/><Relationship Id="rId12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82" Type="http://schemas.openxmlformats.org/officeDocument/2006/relationships/slide" Target="slides/slide63.xml"/><Relationship Id="rId90" Type="http://schemas.openxmlformats.org/officeDocument/2006/relationships/slide" Target="slides/slide71.xml"/><Relationship Id="rId95" Type="http://schemas.openxmlformats.org/officeDocument/2006/relationships/slide" Target="slides/slide7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slide" Target="slides/slide58.xml"/><Relationship Id="rId100" Type="http://schemas.openxmlformats.org/officeDocument/2006/relationships/slide" Target="slides/slide81.xml"/><Relationship Id="rId105" Type="http://schemas.openxmlformats.org/officeDocument/2006/relationships/slide" Target="slides/slide86.xml"/><Relationship Id="rId113" Type="http://schemas.openxmlformats.org/officeDocument/2006/relationships/slide" Target="slides/slide94.xml"/><Relationship Id="rId118" Type="http://schemas.openxmlformats.org/officeDocument/2006/relationships/slide" Target="slides/slide9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slide" Target="slides/slide61.xml"/><Relationship Id="rId85" Type="http://schemas.openxmlformats.org/officeDocument/2006/relationships/slide" Target="slides/slide66.xml"/><Relationship Id="rId93" Type="http://schemas.openxmlformats.org/officeDocument/2006/relationships/slide" Target="slides/slide74.xml"/><Relationship Id="rId98" Type="http://schemas.openxmlformats.org/officeDocument/2006/relationships/slide" Target="slides/slide79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103" Type="http://schemas.openxmlformats.org/officeDocument/2006/relationships/slide" Target="slides/slide84.xml"/><Relationship Id="rId108" Type="http://schemas.openxmlformats.org/officeDocument/2006/relationships/slide" Target="slides/slide89.xml"/><Relationship Id="rId116" Type="http://schemas.openxmlformats.org/officeDocument/2006/relationships/slide" Target="slides/slide97.xml"/><Relationship Id="rId124" Type="http://schemas.openxmlformats.org/officeDocument/2006/relationships/theme" Target="theme/theme1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slide" Target="slides/slide56.xml"/><Relationship Id="rId83" Type="http://schemas.openxmlformats.org/officeDocument/2006/relationships/slide" Target="slides/slide64.xml"/><Relationship Id="rId88" Type="http://schemas.openxmlformats.org/officeDocument/2006/relationships/slide" Target="slides/slide69.xml"/><Relationship Id="rId91" Type="http://schemas.openxmlformats.org/officeDocument/2006/relationships/slide" Target="slides/slide72.xml"/><Relationship Id="rId96" Type="http://schemas.openxmlformats.org/officeDocument/2006/relationships/slide" Target="slides/slide77.xml"/><Relationship Id="rId111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106" Type="http://schemas.openxmlformats.org/officeDocument/2006/relationships/slide" Target="slides/slide87.xml"/><Relationship Id="rId114" Type="http://schemas.openxmlformats.org/officeDocument/2006/relationships/slide" Target="slides/slide95.xml"/><Relationship Id="rId119" Type="http://schemas.openxmlformats.org/officeDocument/2006/relationships/slide" Target="slides/slide100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slide" Target="slides/slide59.xml"/><Relationship Id="rId81" Type="http://schemas.openxmlformats.org/officeDocument/2006/relationships/slide" Target="slides/slide62.xml"/><Relationship Id="rId86" Type="http://schemas.openxmlformats.org/officeDocument/2006/relationships/slide" Target="slides/slide67.xml"/><Relationship Id="rId94" Type="http://schemas.openxmlformats.org/officeDocument/2006/relationships/slide" Target="slides/slide75.xml"/><Relationship Id="rId99" Type="http://schemas.openxmlformats.org/officeDocument/2006/relationships/slide" Target="slides/slide80.xml"/><Relationship Id="rId101" Type="http://schemas.openxmlformats.org/officeDocument/2006/relationships/slide" Target="slides/slide82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0.xml"/><Relationship Id="rId109" Type="http://schemas.openxmlformats.org/officeDocument/2006/relationships/slide" Target="slides/slide90.xml"/><Relationship Id="rId34" Type="http://schemas.openxmlformats.org/officeDocument/2006/relationships/slide" Target="slides/slide15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6" Type="http://schemas.openxmlformats.org/officeDocument/2006/relationships/slide" Target="slides/slide57.xml"/><Relationship Id="rId97" Type="http://schemas.openxmlformats.org/officeDocument/2006/relationships/slide" Target="slides/slide78.xml"/><Relationship Id="rId104" Type="http://schemas.openxmlformats.org/officeDocument/2006/relationships/slide" Target="slides/slide85.xml"/><Relationship Id="rId120" Type="http://schemas.openxmlformats.org/officeDocument/2006/relationships/slide" Target="slides/slide101.xml"/><Relationship Id="rId12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92" Type="http://schemas.openxmlformats.org/officeDocument/2006/relationships/slide" Target="slides/slide7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0.xml"/><Relationship Id="rId24" Type="http://schemas.openxmlformats.org/officeDocument/2006/relationships/slide" Target="slides/slide5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66" Type="http://schemas.openxmlformats.org/officeDocument/2006/relationships/slide" Target="slides/slide47.xml"/><Relationship Id="rId87" Type="http://schemas.openxmlformats.org/officeDocument/2006/relationships/slide" Target="slides/slide68.xml"/><Relationship Id="rId110" Type="http://schemas.openxmlformats.org/officeDocument/2006/relationships/slide" Target="slides/slide91.xml"/><Relationship Id="rId115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094FB98D-7F71-4CD0-B14A-1BDD37743498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fld id="{9B83EF84-CC06-4043-B303-F56E44080EA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994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49DD8B-71EC-4AC3-9BE7-66285A84D8F0}" type="slidenum">
              <a:rPr lang="es-ES" smtClean="0">
                <a:latin typeface="Times" pitchFamily="18" charset="0"/>
              </a:rPr>
              <a:pPr>
                <a:defRPr/>
              </a:pPr>
              <a:t>16</a:t>
            </a:fld>
            <a:endParaRPr lang="es-ES" smtClean="0">
              <a:latin typeface="Times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DF633F-7847-436C-A68A-45F829B7073B}" type="slidenum">
              <a:rPr lang="es-ES" smtClean="0">
                <a:latin typeface="Times" pitchFamily="18" charset="0"/>
              </a:rPr>
              <a:pPr>
                <a:defRPr/>
              </a:pPr>
              <a:t>18</a:t>
            </a:fld>
            <a:endParaRPr lang="es-ES" smtClean="0">
              <a:latin typeface="Times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718FC-B64A-4E7D-BBF2-61119D40923F}" type="slidenum">
              <a:rPr lang="it-IT" smtClean="0">
                <a:solidFill>
                  <a:prstClr val="black"/>
                </a:solidFill>
              </a:rPr>
              <a:pPr/>
              <a:t>55</a:t>
            </a:fld>
            <a:endParaRPr lang="it-IT" smtClean="0">
              <a:solidFill>
                <a:prstClr val="black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2.xml"/><Relationship Id="rId4" Type="http://schemas.openxmlformats.org/officeDocument/2006/relationships/tags" Target="../tags/tag3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13.xml"/><Relationship Id="rId4" Type="http://schemas.openxmlformats.org/officeDocument/2006/relationships/tags" Target="../tags/tag10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slideMaster" Target="../slideMasters/slideMaster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13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Master" Target="../slideMasters/slideMaster19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Master" Target="../slideMasters/slideMaster19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Master" Target="../slideMasters/slideMaster19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slideMaster" Target="../slideMasters/slideMaster1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Layouts/_rels/slideLayout203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slideMaster" Target="../slideMasters/slideMaster19.xml"/><Relationship Id="rId4" Type="http://schemas.openxmlformats.org/officeDocument/2006/relationships/tags" Target="../tags/tag164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slideMaster" Target="../slideMasters/slideMaster19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slideMaster" Target="../slideMasters/slideMaster19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Master" Target="../slideMasters/slideMaster19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Master" Target="../slideMasters/slideMaster19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A2CA-3FE8-42C2-90EB-E24619AD272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527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8307-7267-4F35-9316-C8115A5CA80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345104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3FD19-87E7-4E9D-9B39-70CC8E39BB4F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8B81-7EC2-4B66-BF07-97AD713AB0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1105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CAB7-549C-489E-AD18-5DCE3296CC37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7815-DBF4-44B6-9C60-D67273BBC1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814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C91CB-851B-4B3C-A767-4FE26D39DF1A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22C77-A68B-40CD-9509-9313C42A73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7393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FE03C-966B-4F27-AAA5-ABD7C3CEC4F4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8649-E4B9-4963-B879-235BAD1BB5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4919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C0BE-B0F1-4685-800F-92F6232D5444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816B9-3339-4A7B-8F13-4DD52D7DA2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4224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8F22-C87E-4F51-AD18-96032B1605B2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F2FA-E1FB-4911-8C85-89C78CC745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805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D90C-14EE-4705-BF08-6C82A145A4C2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F337-EE02-49EE-840E-7C782D7A43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6473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A14AA-CE91-4876-8B37-06A8C2F5B44E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A853-FB91-45DF-A412-AC53063F92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259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C82E-6DEC-4974-A3DC-01BD41B80350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30DF-F2CF-464A-9B86-1D87A57343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8094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E669-319C-4E97-9D7C-63202FAE999C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089A-CBE6-44EA-912B-48FA498BC3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99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ECD6D-A82F-42AD-AB51-4F59CBC2AA0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396896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E61B-8FB1-4566-9B0E-D3631C5A28C5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7238-E58B-44FF-92FF-FDEF868188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7735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7A5F-4FB3-4F06-BA86-6EB45D9D9CFC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4B1D-5907-4704-8345-C786999ADD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6984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41F34-5C4A-4669-BA64-5B1E29494EFA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86A7-BCDD-47DE-9E0D-7ACB903F82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3469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A09CC-E296-458C-A901-E17A3B08680D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C74BA-F35F-4998-B594-537BA7918D2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6619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AC390-A800-453B-BC94-C6B4E4DB6A16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79F1-3FBE-45A3-A649-FBBE467DC2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5825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EB9D-38AF-487C-ACFC-3248FE1BC0BC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5C2D-2C8E-4BEC-96EA-77CB342029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295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F88CC-53BC-4A95-8294-2C7C5DF633AB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07D5-7CC2-4935-A896-CAE8B01850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7655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2BE8A-6A0F-4647-8A5B-551F9DF64F7D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A199-8A68-4693-9CAF-0A401765AD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7144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C5DB-2BCF-4A4A-84AE-1E340FC70C9B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E1B13-AF7C-4052-A979-29745ABB9B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6006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944C-1D36-4E66-9E54-CA8F2CDFE094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E46A-F975-44E5-B085-5DC19CB0E5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769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38FCF-95C7-4948-82CF-93E00FE090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385344"/>
      </p:ext>
    </p:extLst>
  </p:cSld>
  <p:clrMapOvr>
    <a:masterClrMapping/>
  </p:clrMapOvr>
  <p:transition spd="med"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5E0D-5311-406E-BE03-682724879494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A27-BF84-4D62-B79A-F08CB1467D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9659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27241-D18F-4F37-8B0B-6471C2CA32F0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0BCA-2B54-4125-A1C3-7E317DCAD6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4867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701D-F945-4035-B28E-5BF49E4105F9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05536-17AB-455E-A716-6FF015BC7DA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603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4B7FF-F07F-45DA-B44B-1C187EA82BA7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36F-3959-4B34-B656-3D3D31317D6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260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2BC40-3513-485B-B615-4D1EA0FA4F8E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1871-EC1D-42BE-A874-FCB5CA937B7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9396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F4E3-1BC0-420C-9A4E-6EDA2666F934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E747F-999E-41E8-B0B5-8B2D20BFF02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77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D9C02-06D1-4E82-B0EE-63459992E3D3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76B50-D2C9-47E6-90FC-9D037101C3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289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C28E4-0BCA-45AC-960F-13195FD7A760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49A0-9A62-4D41-ABDD-35FF9004505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686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C8DD9-B813-4843-AD61-03C76784529B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2B13-D404-46E8-AB0C-2DB5B5502BA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793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7B85-589A-46B1-ABF8-BD6D2CC560B1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9F0E-9D49-449D-930A-4BDEBD59B41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2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4DE3-4D4B-48F8-B7B3-51051FBF04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137514"/>
      </p:ext>
    </p:extLst>
  </p:cSld>
  <p:clrMapOvr>
    <a:masterClrMapping/>
  </p:clrMapOvr>
  <p:transition spd="med"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0B9B-5A23-42F6-8414-853204FB70ED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0FDA-2DC7-4FD0-9711-CE9C3CB2655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529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AFFD9-08B6-4B1F-BD5A-92AD674E8C69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210C-5AEA-47A8-B738-E8BFB0D70F8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277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152A-4649-448D-B271-8A6F76A7BDCC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57D0-C15C-4C81-867C-36C41B03886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450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7C5A4-99FD-4589-8CB7-A522A50737F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67185"/>
      </p:ext>
    </p:extLst>
  </p:cSld>
  <p:clrMapOvr>
    <a:masterClrMapping/>
  </p:clrMapOvr>
  <p:transition spd="med"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99A2-66C3-4725-9E18-DA73FD12AE9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7195"/>
      </p:ext>
    </p:extLst>
  </p:cSld>
  <p:clrMapOvr>
    <a:masterClrMapping/>
  </p:clrMapOvr>
  <p:transition spd="med"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E19FE-6DC6-4EB6-941C-0B4FB2E59BB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58124"/>
      </p:ext>
    </p:extLst>
  </p:cSld>
  <p:clrMapOvr>
    <a:masterClrMapping/>
  </p:clrMapOvr>
  <p:transition spd="med"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021CC-656C-44E7-9A32-03A068E7DCF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39670"/>
      </p:ext>
    </p:extLst>
  </p:cSld>
  <p:clrMapOvr>
    <a:masterClrMapping/>
  </p:clrMapOvr>
  <p:transition spd="med"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1812B-783E-4069-AFA0-DBB4E89FE4D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44497"/>
      </p:ext>
    </p:extLst>
  </p:cSld>
  <p:clrMapOvr>
    <a:masterClrMapping/>
  </p:clrMapOvr>
  <p:transition spd="med"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1ADAE-492F-4AF1-85CB-178E637BFE3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44733"/>
      </p:ext>
    </p:extLst>
  </p:cSld>
  <p:clrMapOvr>
    <a:masterClrMapping/>
  </p:clrMapOvr>
  <p:transition spd="med"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2369-F237-43F6-B4BC-09CCD9DBB81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31239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99A40-A094-44FB-9558-CA4583FC132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1578"/>
      </p:ext>
    </p:extLst>
  </p:cSld>
  <p:clrMapOvr>
    <a:masterClrMapping/>
  </p:clrMapOvr>
  <p:transition spd="med"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83D6-42C6-431C-B6A3-FB7A6E21CC1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18713"/>
      </p:ext>
    </p:extLst>
  </p:cSld>
  <p:clrMapOvr>
    <a:masterClrMapping/>
  </p:clrMapOvr>
  <p:transition spd="med"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290E-109A-4A61-B18A-AE1CCF533E4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12330"/>
      </p:ext>
    </p:extLst>
  </p:cSld>
  <p:clrMapOvr>
    <a:masterClrMapping/>
  </p:clrMapOvr>
  <p:transition spd="med"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64C5-4E69-4E88-9033-211DF2730F74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38193"/>
      </p:ext>
    </p:extLst>
  </p:cSld>
  <p:clrMapOvr>
    <a:masterClrMapping/>
  </p:clrMapOvr>
  <p:transition spd="med"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0558D-4EFA-4E31-B6E7-8D95C9B39668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50754"/>
      </p:ext>
    </p:extLst>
  </p:cSld>
  <p:clrMapOvr>
    <a:masterClrMapping/>
  </p:clrMapOvr>
  <p:transition spd="med"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50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4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6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1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4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3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22F0E-4AB3-4E70-8F66-5B22CBA07E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126565"/>
      </p:ext>
    </p:extLst>
  </p:cSld>
  <p:clrMapOvr>
    <a:masterClrMapping/>
  </p:clrMapOvr>
  <p:transition spd="med"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2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0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73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2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9/22/2012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8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774E7-3D21-43A0-9BBA-5C430357775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5649-4FDF-4B48-973C-EA6F8A83FA2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62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20B7-7456-4962-AF49-BC56528F770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4691-4EA7-474A-B239-F808B2AF3CB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745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98A7-5CD7-48D4-ACDB-FBECDAD4B0F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E8048-39E6-4F10-96B2-302569EA021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6384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1774-AC46-4DAF-92E4-C09733B36E9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EDC2-E51B-4359-A5FE-B1CE5ACAEDD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9488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3789-79A9-4D2A-8907-E09FF3E1971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671DF-3CA3-4CEC-B0A1-3CB6362B35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9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51CD8-251E-4D8B-92D6-7557F1161D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269199"/>
      </p:ext>
    </p:extLst>
  </p:cSld>
  <p:clrMapOvr>
    <a:masterClrMapping/>
  </p:clrMapOvr>
  <p:transition spd="med"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2FC3-3DBC-4BDD-9BEE-BD224D7E814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238D-C420-4D34-91D7-C987E81EADC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525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24DD-1A36-43C1-B482-C97D593E07F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CAEF3-9EEF-42CD-B59F-AD0D3EE4610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0624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DEE5-6875-47D3-8CA5-6BCA8839392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D972-90F0-4A1C-BDB1-E9A6C23DF89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76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D83C-C031-421C-9588-7BDFACDD6F8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76E3-8345-4D20-BD2B-616B6AFDC0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367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FAD1-9652-4008-9416-B0B1BAB7696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F3E77-1FBE-46DA-B0AE-A6728B90BB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800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CAB1-2C59-4FD3-B4C5-DDB33A80D5E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CF88-0D4A-4C19-B958-B735FDE6071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0017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798F2-481B-4991-8E91-0C61E758E65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47602"/>
      </p:ext>
    </p:extLst>
  </p:cSld>
  <p:clrMapOvr>
    <a:masterClrMapping/>
  </p:clrMapOvr>
  <p:transition spd="slow">
    <p:dissolv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E7E0-F3D1-491A-9FD5-9DAA4A15960D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59645"/>
      </p:ext>
    </p:extLst>
  </p:cSld>
  <p:clrMapOvr>
    <a:masterClrMapping/>
  </p:clrMapOvr>
  <p:transition spd="slow">
    <p:dissolv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1EDB7-EEF4-4422-9B95-09B4719BA663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96524"/>
      </p:ext>
    </p:extLst>
  </p:cSld>
  <p:clrMapOvr>
    <a:masterClrMapping/>
  </p:clrMapOvr>
  <p:transition spd="slow">
    <p:dissolv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AD085-F91A-4CF3-AF13-30DA61F2185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81944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59226-211B-4421-83D7-9F04DCAAB0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1900935"/>
      </p:ext>
    </p:extLst>
  </p:cSld>
  <p:clrMapOvr>
    <a:masterClrMapping/>
  </p:clrMapOvr>
  <p:transition spd="med"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F225-18DE-42E7-BA9A-1865F2446C2F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73847"/>
      </p:ext>
    </p:extLst>
  </p:cSld>
  <p:clrMapOvr>
    <a:masterClrMapping/>
  </p:clrMapOvr>
  <p:transition spd="slow">
    <p:dissolv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7B4EA-159F-4BFB-840A-D9EC86A65A5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1333"/>
      </p:ext>
    </p:extLst>
  </p:cSld>
  <p:clrMapOvr>
    <a:masterClrMapping/>
  </p:clrMapOvr>
  <p:transition spd="slow"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27EA6-4999-4186-B584-0C3CF6472CFE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30163"/>
      </p:ext>
    </p:extLst>
  </p:cSld>
  <p:clrMapOvr>
    <a:masterClrMapping/>
  </p:clrMapOvr>
  <p:transition spd="slow"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A9DE4-8FAB-46FC-9F12-5A7B8B722BA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64151"/>
      </p:ext>
    </p:extLst>
  </p:cSld>
  <p:clrMapOvr>
    <a:masterClrMapping/>
  </p:clrMapOvr>
  <p:transition spd="slow"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AC937-69D0-461D-B636-06CD9631172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3102"/>
      </p:ext>
    </p:extLst>
  </p:cSld>
  <p:clrMapOvr>
    <a:masterClrMapping/>
  </p:clrMapOvr>
  <p:transition spd="slow"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DC63E-A9EA-4AF5-8C20-38233F9CB48C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45305"/>
      </p:ext>
    </p:extLst>
  </p:cSld>
  <p:clrMapOvr>
    <a:masterClrMapping/>
  </p:clrMapOvr>
  <p:transition spd="slow"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DEC6-5012-4325-8ABC-48C72732BAA6}" type="slidenum">
              <a:rPr lang="ca-E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99308"/>
      </p:ext>
    </p:extLst>
  </p:cSld>
  <p:clrMapOvr>
    <a:masterClrMapping/>
  </p:clrMapOvr>
  <p:transition spd="slow"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E8EF-9A11-4CBA-A8DA-B4EBE8CFED1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601F7-A6E1-44AC-9392-8A68899CAAA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209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9930-FDE0-4352-A101-04D963BD657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94351-2B91-4CB7-AEE2-4671A467556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6147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4516-C1B6-4EAD-BA62-4C2603AAF5E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C099-6DAB-4419-84DE-18998F5102B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91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FDC7D-2339-4DF7-B23B-6011A2A1D7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643110"/>
      </p:ext>
    </p:extLst>
  </p:cSld>
  <p:clrMapOvr>
    <a:masterClrMapping/>
  </p:clrMapOvr>
  <p:transition spd="med">
    <p:dissolv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0319-566A-4EA1-9203-031F042C852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1BFC-420A-4756-A66A-7685AE9F0B3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33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AF4F-5C9E-4AF0-BE2E-DB0FF0C7621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E4B66-8BB5-4763-B403-9EF5D59768B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691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40675-C49D-4667-90D2-2963648D6B5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2570-9983-412A-8BBE-1F7950853E9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947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CDDC4-0E85-4858-A0A1-4B30FA1A9E7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9624-8467-4A97-A942-8FDE62D103B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8251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DBE2-7646-4A5E-B642-92005FB513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C6D9-FCE7-4A5C-B070-A36E5306663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9280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E864-85B9-4946-B06E-0DB95ED303E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BBA9-5EFD-46FE-84E5-2582FE80BE2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02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A51E5-4C7C-4304-9A0D-51577E749C5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7758-72ED-4342-A51C-E5E6E6AF5B7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2191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7B3C-8896-4928-AD69-A7F8CD05E72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475B8-0EF2-4504-BA60-950B47D6FE3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810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2D04A-15CA-44EF-87A0-8E02C27FF50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8932-75DB-49C8-A6F5-332335CE0CB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7135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5A327-5546-43A2-A314-780B7426785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C2C6-3989-4190-9151-D46A8D429E9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61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83AEB-37E3-44AB-9DCA-39BF197BAB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646727"/>
      </p:ext>
    </p:extLst>
  </p:cSld>
  <p:clrMapOvr>
    <a:masterClrMapping/>
  </p:clrMapOvr>
  <p:transition spd="med">
    <p:dissolv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30E0A-70B3-405C-A6FF-F48BBFE223A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F3DEC-AC5E-43B8-97B5-7A8865C5443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668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B0168-239D-49F8-ABE3-C42B374EFE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D4C1-03BC-4804-AAB8-DA0F73EE942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303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1CE6D-372C-4B8D-809A-E98CB5CCCF3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C5198-E115-40F1-AA38-2A6BAB9EB5C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843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0444-6737-48C3-A17F-4EF5E38FD86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802C-F930-4F4B-9710-CF5FC07553D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1901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A045-A308-476A-9916-69DCDB29481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155DF-12D0-4427-AAC3-34F370A9E02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2887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30F37-FF9D-4256-B58B-3020570378E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2410-20EC-45C2-A0C9-DE3339A5632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0392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1284-7540-4A7E-A87B-52542772B71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0B45-5C24-419B-91C2-2EA74383BC3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770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61FD-EB0E-45C7-BF87-8716A53A326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0FE4-B4A2-42D6-8644-55C4B78626C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461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2ADDE-1B4B-4A65-8002-D624DAD1E54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0995-9AD1-454F-B917-E35B7F9A105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1757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3935-D6F1-40E5-A098-C7B9352579C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1E5E-39CD-4B09-AEC2-5C6C7BDB5ED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0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6CC69-AF60-4A45-A34F-82CF507B8AD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6272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A996-2F29-4122-B42A-FD824031D1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378759"/>
      </p:ext>
    </p:extLst>
  </p:cSld>
  <p:clrMapOvr>
    <a:masterClrMapping/>
  </p:clrMapOvr>
  <p:transition spd="med">
    <p:dissolv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4A547-98BD-4CA0-8485-586C21CFA5D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32BB-4B03-4CCF-89F8-6CAFFF9E7B0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9560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02DE-75C2-4E4E-8543-F7C085D43C5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F843-86D5-4440-9F5C-F84B92DFDDF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911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5B58-9258-42BF-AC30-7A16F6493B7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7ED15-63D6-489F-8B42-EBD4D78E858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951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19B2-0378-42A4-8FD6-B48942D9387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656B-3739-4BB1-BD3C-CCB383219A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163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75B1-0FEA-4B9C-8687-17CE57A4621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1D5A-C2E3-4A5C-8484-C62F42D9393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8350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3AF71-FB0E-4522-96B1-E6162F5F550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D7688-DC4D-44C4-866D-A8B5A1B8962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0530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A08E4-D567-49DC-83A7-C72635AF958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D0AA-D926-46EF-9920-DB8CA709DED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8231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4F6A-F0F6-4726-B4AB-A1CFC42A022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74BE-AD73-4788-B690-7702E120C6C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50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4466-E1E8-40E2-B53F-A4C4B0AD61C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B4B9-19D2-4C97-8AB3-702673021C7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3520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F375E-A266-485B-BEF5-E49600AEE0B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9E07-B2DA-49DD-8788-9A25914AE4B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79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0D82A-7519-467C-A3BA-2C3B829B73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1749901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A980C-6258-4351-B90D-A0AFA04D8D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062135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5D825-C3EE-44B3-875C-9827DAF2BE4A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06F3-462C-48BC-BDCC-903C5FDB80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151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BF52-A556-4CA6-B3E1-23EC7F75227F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E7AB-0014-41F4-9A9B-39CBF7FBB1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522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E0AF-9C7D-46B5-BBF7-A83A7164A538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901-08DF-4E8D-93B6-929BAB83FE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899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15D30-6A23-4E5C-BEA7-AA8B350786A8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C7BA0-5D40-49A7-B369-A84D340DD0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509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944E-204A-4CE5-920E-38FFFAE8FD6F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9E959-8D6E-410C-BF75-3DF770C3C2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207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B8E7-25DC-473C-BE3F-97191499BAC4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B1C9-259F-48D2-8385-4CF995B31C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209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8DE5-4132-4D7A-87E0-56FE8873DC7A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078D-2F56-4191-88A5-DF5186B6B7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17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346E0-E476-4820-A22B-172CD4AE684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6242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5CA43-288C-488A-8AF9-B307288D7CB9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5C0E4-C060-4A58-B32E-FFC80E0722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368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356CA-5049-4C4F-9BAA-4D47CB194A94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74EE-0178-472B-91B6-2115502EA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563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B77FF-DF01-43A0-88D0-8F5446D89CC3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21009-4D1B-4DED-8F56-97ED89E693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747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C05D6-4AF5-42E6-AEB9-D4B778330CE2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D561-192E-420D-9545-2518665E2B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931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F70C-0BB8-41A1-8814-58F8334ED19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84436307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38D6-2564-4E42-88DB-DC29FB6BCD5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4542580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45137-ABC4-478E-9028-2AB06F1010F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2752836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4A968-9931-4AE2-9C81-CCC49460B2A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25461933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B9AC9-22F8-4B1E-80CA-9594F145561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3546567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EE5F0-7761-4F2D-8298-7F1F71D2F54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8547896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2A8B1-5154-4ED2-9825-C8F1184DFBC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6521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7491-F031-4B62-A4CD-A41314EB9D8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4219313"/>
      </p:ext>
    </p:extLst>
  </p:cSld>
  <p:clrMapOvr>
    <a:masterClrMapping/>
  </p:clrMapOvr>
  <p:transition spd="slow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6E1C0-8113-4678-A1DA-E7DDA25B827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1048005"/>
      </p:ext>
    </p:extLst>
  </p:cSld>
  <p:clrMapOvr>
    <a:masterClrMapping/>
  </p:clrMapOvr>
  <p:transition spd="slow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3FAEB-511F-4BEF-AB92-272848719E2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6759173"/>
      </p:ext>
    </p:extLst>
  </p:cSld>
  <p:clrMapOvr>
    <a:masterClrMapping/>
  </p:clrMapOvr>
  <p:transition spd="slow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5B3E-3137-4A68-9A2D-0A16D25872C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1634807"/>
      </p:ext>
    </p:extLst>
  </p:cSld>
  <p:clrMapOvr>
    <a:masterClrMapping/>
  </p:clrMapOvr>
  <p:transition spd="slow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64AE8-775A-43FA-8D49-FD80AD9CD58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26563508"/>
      </p:ext>
    </p:extLst>
  </p:cSld>
  <p:clrMapOvr>
    <a:masterClrMapping/>
  </p:clrMapOvr>
  <p:transition spd="slow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40C7-B28A-452D-B9A7-F5806CCE535D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01DB-4A85-4C66-890C-1798840908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154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32F1D-7C3D-4114-9C69-93546C55CC6A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4DF4-C286-4C9A-B13E-36E36B6A38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541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497A-5FA4-4538-85EF-0340801346DB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0467-AD6B-44B7-B26B-0FC1ED2AE8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510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623A-0D6A-4B95-9021-19440AFFE8DC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996D0-04DB-47BB-8895-CC277B1B8E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245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7B60-FF6E-42E9-A4BD-7DC12DC56A5E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562F-61B6-4167-9E89-63EF80298E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26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111D4-F3A1-4CDF-B195-FC28571592F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0612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2AFA-0CFC-4962-B0B2-2DB57394A08E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E2DB-8DE7-400E-857E-7035708D3B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943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7EEA-2E30-48AB-884B-B57FACFDAF0F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5BAA-4C6D-4C01-AED7-08608A3AA2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260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993DC-37A7-4A70-9709-539CD99FA28E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C337B-4037-484C-94DB-BEC609FB96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26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59D4-D72A-41CE-B304-AB54EEE869ED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38CA-F7BA-4906-930C-5A727E41A2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0152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D1D7-533B-4582-91A8-A0568E2ACA3D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5F5C-ABBD-45F7-B5E6-E11FFCDEF1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579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71D51-F3A2-4B4E-AFB4-3293B8A9A5FE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48B78-D455-4570-939D-253759C1FD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250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6F45-B878-4FF7-BB4E-AE141F8F7BE2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31E5-54CD-4D6F-9737-48D06FECDE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437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857B-975E-491A-8698-11F2E5AF4C73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04E26-27FD-420E-BE52-A3256D11A1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3849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C06E-9CFC-4A2D-843E-DD02C25174A7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AFDD4-6A50-45B9-866E-4CB58BF27B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0160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D10C-1E21-4B48-83B8-86EF535B8DB8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F3267-4E61-40E9-9165-331B0B38C1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79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7939-1B3A-4309-BEAC-8B8B4C59386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45078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1BBD-AD77-41FC-9BE3-5313C5A9878E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4EC2-1109-4FB0-8C60-668B1D4A70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7071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AD67-662C-4230-A86E-A965669549A3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391B4-8226-4D4B-A3AF-E3D42254A3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3491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DDAD2-1140-409E-A174-5E696F128A3C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E206-EC80-40CC-8789-04D3AE2FB1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9806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A080-7070-4A42-9022-B12E7003AE69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DF91-7DE9-46EA-A95A-41547FD61C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7919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1CD82-4FF9-4A32-82A8-9FB851D96887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DCAC-F7A8-4115-A49F-2554B4952C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365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066CC-8AE0-468D-B27E-3F2ECB6F9771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8A232-953F-4DC1-9FFB-3DD9D37F70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95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4ECA-3AC5-4F70-A490-B6EBB783E7A9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7D04-7FCE-450F-87EE-547F87171D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923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FA127-9406-44F4-B52C-654FD5237DE0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FC00-1D74-41F0-8711-3C31067EDE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1366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DC54-542B-46B3-999E-6B42CEA2FF58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6581-166E-4BEA-BCDB-584CAB83E5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5100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1922-57E0-4BF6-9B2C-FC41E4764A9B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6EFF-41F4-44FC-9866-7F52461DFB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2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450E7-DC52-42DD-ABC0-AABA37F6596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54033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FD63-B1A5-4DE3-BA34-459B62C8A6ED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D3CF8-5478-40CD-9A2F-B2A54DCED0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458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CEEDA-916C-4665-815D-AB0957921F5B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3E1E4-85F7-4DFD-B4B6-626E588138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64719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04CEF-07DE-4293-8B5E-F6EEFC155B30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BA20-92D1-4CFE-8483-E15DFC4B23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6908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4427-13F4-45F1-879C-C26CC4491FB4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20C3-21B1-4B4B-BEF2-0738FAE4ED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4251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F3602-4D0D-419A-8399-4C61C3D25006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DA2AF-F81C-459E-B632-29498F12FB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195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947B-85C4-4861-B336-E0DFEDEF465B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0AD14-CA0A-4A59-AF33-B5F4D3AF6E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3230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7472-74B1-416B-BF4E-A129FAA69D9B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5D17D-6306-4D7A-8C87-358B66FFA6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0309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83DE5-10EC-48FF-9487-D3B5A32285BC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794E-0C0A-4FFB-9665-F8DDA58B68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5041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9D071-D196-4E3D-BDEA-5586DA56FC6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9691471"/>
      </p:ext>
    </p:extLst>
  </p:cSld>
  <p:clrMapOvr>
    <a:masterClrMapping/>
  </p:clrMapOvr>
  <p:transition spd="slow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3FBA-5AEE-4536-A77C-D58A9E9F723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7464035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EF677-F0D7-467F-AF67-B4F4D759A09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150201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060F-9BCB-4B77-9C13-33C92EDFD98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8125507"/>
      </p:ext>
    </p:extLst>
  </p:cSld>
  <p:clrMapOvr>
    <a:masterClrMapping/>
  </p:clrMapOvr>
  <p:transition spd="slow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8DFE-FBBF-4876-8E8A-FEF3AAE7289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03554037"/>
      </p:ext>
    </p:extLst>
  </p:cSld>
  <p:clrMapOvr>
    <a:masterClrMapping/>
  </p:clrMapOvr>
  <p:transition spd="slow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87248-DE8A-4C47-93BD-FEBDA708704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10143"/>
      </p:ext>
    </p:extLst>
  </p:cSld>
  <p:clrMapOvr>
    <a:masterClrMapping/>
  </p:clrMapOvr>
  <p:transition spd="slow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1CE7C-B00E-4BCB-8AB0-1DB734A3414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3646939"/>
      </p:ext>
    </p:extLst>
  </p:cSld>
  <p:clrMapOvr>
    <a:masterClrMapping/>
  </p:clrMapOvr>
  <p:transition spd="slow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B0D2-CFCF-4E67-BE51-05A395CEB19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160655"/>
      </p:ext>
    </p:extLst>
  </p:cSld>
  <p:clrMapOvr>
    <a:masterClrMapping/>
  </p:clrMapOvr>
  <p:transition spd="slow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BDF7-907E-4B0A-B794-3165DC5499E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56140430"/>
      </p:ext>
    </p:extLst>
  </p:cSld>
  <p:clrMapOvr>
    <a:masterClrMapping/>
  </p:clrMapOvr>
  <p:transition spd="slow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12BCB-D26A-4AE5-BF6C-529215C08D9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6902466"/>
      </p:ext>
    </p:extLst>
  </p:cSld>
  <p:clrMapOvr>
    <a:masterClrMapping/>
  </p:clrMapOvr>
  <p:transition spd="slow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D0254-4D6D-44F4-9BEC-C3C09423E9F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76087818"/>
      </p:ext>
    </p:extLst>
  </p:cSld>
  <p:clrMapOvr>
    <a:masterClrMapping/>
  </p:clrMapOvr>
  <p:transition spd="slow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7633-D757-407B-B45D-67980E30E5E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5001056"/>
      </p:ext>
    </p:extLst>
  </p:cSld>
  <p:clrMapOvr>
    <a:masterClrMapping/>
  </p:clrMapOvr>
  <p:transition spd="slow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42F7-E14C-43A1-835D-32DDAE6EC1A4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D5FD-6FCC-4732-866C-0A777EF4B6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081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6227B-8E94-4191-9175-5C281B93D2F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25022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F579-371E-4B23-922B-B4641094E589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19882-FF10-4D10-B001-FF16F27530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1016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461D-F3E9-4BBE-A330-15C603DE916A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98A8B-C07C-47EC-B174-6FF1DE0EDE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796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0CD9-1700-49FA-B2E3-DC66811C4348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FB5BF-E420-493A-BD9B-A757A50845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285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95108-AD71-4059-9620-45D5482294CA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5B67-AF52-40D3-B46E-72FD03AC19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00915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4F27-A4B2-43FC-8391-6F48D494776E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68DA4-E228-41B6-80D1-42E2C3F515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2131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898BD-33F9-4E56-9030-AFB580986FB5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EA0F5-3E2F-4047-BACF-27852BD22E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7754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09E02-A047-4867-B897-4AAE98E834FB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18278-8B2F-40EC-8018-7490D35CAF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0044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7A49-3997-41FF-8F45-BD4F2D4FE3AA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EC6BB-E4C4-4C0C-A56C-27452C6D62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0444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31F0-F7F7-40C8-B7BB-50FFFFD21446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DAB02-8719-4F3A-90D4-03D9A7097B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55736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8BF0-C88A-475F-86A3-7FD0BF88D917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F57F-CF1A-4EC3-90FF-DEA2F54E76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37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2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ags" Target="../tags/tag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ags" Target="../tags/tag64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tags" Target="../tags/tag68.xml"/><Relationship Id="rId2" Type="http://schemas.openxmlformats.org/officeDocument/2006/relationships/slideLayout" Target="../slideLayouts/slideLayout134.xml"/><Relationship Id="rId16" Type="http://schemas.openxmlformats.org/officeDocument/2006/relationships/tags" Target="../tags/tag67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tags" Target="../tags/tag66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tags" Target="../tags/tag6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tags" Target="../tags/tag127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17" Type="http://schemas.openxmlformats.org/officeDocument/2006/relationships/tags" Target="../tags/tag131.xml"/><Relationship Id="rId2" Type="http://schemas.openxmlformats.org/officeDocument/2006/relationships/slideLayout" Target="../slideLayouts/slideLayout200.xml"/><Relationship Id="rId16" Type="http://schemas.openxmlformats.org/officeDocument/2006/relationships/tags" Target="../tags/tag13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tags" Target="../tags/tag129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tags" Target="../tags/tag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/>
                <a:cs typeface="+mn-cs"/>
              </a:defRPr>
            </a:lvl1pPr>
          </a:lstStyle>
          <a:p>
            <a:pPr>
              <a:defRPr/>
            </a:pPr>
            <a:fld id="{D182E9BD-5B3E-43ED-8BC1-D25DDCA5634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F48984-231A-4FBA-98BB-179E65100D0F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002DC1-E440-4DBB-8597-A8CB693946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BE22F0E2-9870-410E-A0E4-2CAE52C8F860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A0319A70-1174-441E-9590-382EAE9BCF2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C1078FE-9FD2-4771-9A97-D5A98691D5DB}" type="datetimeFigureOut">
              <a:rPr lang="it-IT">
                <a:solidFill>
                  <a:srgbClr val="000000"/>
                </a:solidFill>
              </a:rPr>
              <a:pPr>
                <a:defRPr/>
              </a:pPr>
              <a:t>22/09/2012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38AA494-371D-40A0-AE84-97166A88F23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795D16C-377E-4A79-9F38-F3002421DDC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5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8E80666-FB37-4B36-9149-507F3B0178E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9/22/2012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E63A33-8271-4DD0-9C48-789913D7C115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2720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12780355-4267-4EE3-BEF0-D8F272DA5DA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EC72967E-8A7D-4AE3-A12C-0471A6F1E5FC}" type="slidenum">
              <a:rPr lang="it-IT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2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 eaLnBrk="0" hangingPunct="0">
              <a:defRPr/>
            </a:pPr>
            <a:fld id="{A7D8993A-0367-4061-8F71-0FC60A0D415F}" type="slidenum">
              <a:rPr lang="ca-ES">
                <a:solidFill>
                  <a:srgbClr val="000000"/>
                </a:solidFill>
              </a:rPr>
              <a:pPr eaLnBrk="0" hangingPunct="0">
                <a:defRPr/>
              </a:pPr>
              <a:t>‹N›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1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6A4548FF-4A6D-444E-9A09-FD7E2E2CF52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5B124A45-EC23-4586-9750-97A49E4B60E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9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E25C9B58-6BEB-493C-9A39-0EE0DD12557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99AA0F0C-1E69-4D73-92FD-CEA2D1C36F7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 eaLnBrk="0" hangingPunct="0">
              <a:defRPr/>
            </a:pPr>
            <a:fld id="{652DA2C1-7B37-4509-AEF0-E54B0A90CF4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22/09/2012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 eaLnBrk="0" hangingPunct="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pPr eaLnBrk="0" hangingPunct="0">
              <a:defRPr/>
            </a:pPr>
            <a:fld id="{2BE986A6-FBD9-4B3B-99FB-7893A7A3F9EB}" type="slidenum">
              <a:rPr lang="it-IT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2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A463CFF-DD89-4DEE-9C38-CF0273BBF8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D4438C6-3588-4F29-83DA-49E5B7E74099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C2EA7550-EB63-4309-9F8A-3D0C349189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BFEF6C54-10D7-42E7-8060-8554EE79DA7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E421AE92-5D10-4D19-A5B3-274E76DE7363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3BE2073-B091-40C9-BA3F-1421972EC2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14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48C3B-B65C-47B0-857E-F053BA4ADEB5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CFF5D9-80D0-4CA8-8B0C-926CE546C9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EB0A30-F82F-48FE-A997-2321F7E4D6BD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02A441-9690-47BF-98C6-A30516FE3B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DFB6950-0E1B-423E-B1A1-837E03A5E59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921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058627D0-FD27-49D5-AA3F-9F274A234DE2}" type="datetimeFigureOut">
              <a:rPr lang="it-IT"/>
              <a:pPr>
                <a:defRPr/>
              </a:pPr>
              <a:t>22/09/2012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88CEC0BE-5284-494C-B918-AC4F81BA79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0.jpeg"/><Relationship Id="rId5" Type="http://schemas.openxmlformats.org/officeDocument/2006/relationships/slideLayout" Target="../slideLayouts/slideLayout128.xml"/><Relationship Id="rId4" Type="http://schemas.openxmlformats.org/officeDocument/2006/relationships/tags" Target="../tags/tag21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4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9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1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43.jpeg"/><Relationship Id="rId4" Type="http://schemas.openxmlformats.org/officeDocument/2006/relationships/slideLayout" Target="../slideLayouts/slideLayout18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3.xml"/><Relationship Id="rId1" Type="http://schemas.openxmlformats.org/officeDocument/2006/relationships/tags" Target="../tags/tag19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5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4" Type="http://schemas.openxmlformats.org/officeDocument/2006/relationships/image" Target="../media/image4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17.xml"/><Relationship Id="rId1" Type="http://schemas.openxmlformats.org/officeDocument/2006/relationships/themeOverride" Target="../theme/themeOverride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5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56.jpeg"/><Relationship Id="rId4" Type="http://schemas.openxmlformats.org/officeDocument/2006/relationships/slideLayout" Target="../slideLayouts/slideLayout12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57.jpeg"/><Relationship Id="rId4" Type="http://schemas.openxmlformats.org/officeDocument/2006/relationships/slideLayout" Target="../slideLayouts/slideLayout12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58.jpeg"/><Relationship Id="rId4" Type="http://schemas.openxmlformats.org/officeDocument/2006/relationships/slideLayout" Target="../slideLayouts/slideLayout12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5" Type="http://schemas.openxmlformats.org/officeDocument/2006/relationships/image" Target="../media/image59.png"/><Relationship Id="rId4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stefanolanducci.files.wordpress.com/2008/09/img_106_213scuo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9512" y="283369"/>
            <a:ext cx="883920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ca-ES" sz="5400" b="1" i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25   DOMENICA </a:t>
            </a:r>
          </a:p>
          <a:p>
            <a:pPr algn="ctr" eaLnBrk="0" hangingPunct="0">
              <a:defRPr/>
            </a:pPr>
            <a:r>
              <a:rPr lang="ca-ES" sz="4000" b="1" i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del tempo ordinario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51720" y="5139267"/>
            <a:ext cx="56028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ca-ES" sz="4000" b="1" i="1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23  </a:t>
            </a:r>
            <a:r>
              <a:rPr lang="ca-ES" sz="4000" b="1" i="1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Settembre  </a:t>
            </a:r>
            <a:r>
              <a:rPr lang="ca-ES" sz="4000" b="1" i="1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2012</a:t>
            </a:r>
            <a:endParaRPr lang="ca-ES" sz="4000" i="1" dirty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 loop="1">
            <p:snd r:embed="rId2" name="Resonemusw.wav"/>
          </p:stSnd>
        </p:sndAc>
      </p:transition>
    </mc:Choice>
    <mc:Fallback>
      <p:transition>
        <p:sndAc>
          <p:stSnd loop="1">
            <p:snd r:embed="rId2" name="Resonemus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Signore, Figlio unigenito,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Signore Dio,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Agnello di Dio, Figlio del Padre,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abbi pietà di noi;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accogli la nostra supplica;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che siedi alla destra del Padre,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abbi pietà di noi.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.edizionilafionda.it/public/A%20chi%20darò%20il%20mio%20cuore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85938" y="-17463"/>
            <a:ext cx="53578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2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4375" y="2357438"/>
            <a:ext cx="78216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 </a:t>
            </a:r>
            <a:b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2719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i78.photobucket.com/albums/j87/avca/Van_Gogh_notte_stellata_70x9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23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tangolo 1"/>
          <p:cNvSpPr>
            <a:spLocks noChangeArrowheads="1"/>
          </p:cNvSpPr>
          <p:nvPr/>
        </p:nvSpPr>
        <p:spPr bwMode="auto">
          <a:xfrm>
            <a:off x="214313" y="285750"/>
            <a:ext cx="89296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Perché tu solo il Santo,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il Signore,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tu solo l'Altissimo,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Gesù Cristo,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con lo Spirito Santo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nella gloria di Dio Padre. </a:t>
            </a:r>
          </a:p>
          <a:p>
            <a:pPr algn="just" eaLnBrk="0" hangingPunct="0"/>
            <a:r>
              <a:rPr lang="it-IT" sz="4000" b="1">
                <a:solidFill>
                  <a:srgbClr val="000000"/>
                </a:solidFill>
                <a:latin typeface="Eras Bold ITC" pitchFamily="34" charset="0"/>
              </a:rPr>
              <a:t>Amen.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"/>
          <p:cNvSpPr>
            <a:spLocks noChangeArrowheads="1"/>
          </p:cNvSpPr>
          <p:nvPr/>
        </p:nvSpPr>
        <p:spPr bwMode="auto">
          <a:xfrm>
            <a:off x="285750" y="0"/>
            <a:ext cx="85725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000" dirty="0">
                <a:latin typeface="+mj-lt"/>
                <a:ea typeface="Times New Roman" pitchFamily="18" charset="0"/>
                <a:cs typeface="Times New Roman" pitchFamily="18" charset="0"/>
              </a:rPr>
              <a:t>O Dio, Padre di tutti gli uomini, tu vuoi che gli ultimi siano i primi e fai di un fanciullo la misura del tuo regno; donaci la sapienza che viene dall'alto, perché accogliamo la parola del tuo Figlio e comprendiamo che davanti a te il più grande è colui che serve. Per il nostro Signore Gesù Cristo, tuo Figlio, che è Dio, e vive e regna con te, nell'unità dello Spirito Santo, per tutti i secoli dei secoli.			                          </a:t>
            </a:r>
            <a:r>
              <a:rPr lang="it-IT" sz="4000" b="1" dirty="0">
                <a:latin typeface="+mj-lt"/>
                <a:ea typeface="Times New Roman" pitchFamily="18" charset="0"/>
                <a:cs typeface="Times New Roman" pitchFamily="18" charset="0"/>
              </a:rPr>
              <a:t>Amen.</a:t>
            </a:r>
            <a:r>
              <a:rPr lang="it-IT" sz="4000" dirty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5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29699" name="Picture 4" descr="N:\05 Fotografie\Cattedrale\Cresime\Cresime 2007\PICT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0"/>
            <a:ext cx="4418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00063" y="142875"/>
            <a:ext cx="82867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it-IT" sz="4000" i="1">
                <a:latin typeface="Calibri" pitchFamily="34" charset="0"/>
                <a:cs typeface="Times New Roman" pitchFamily="18" charset="0"/>
              </a:rPr>
              <a:t>Dal libro della Sapienza</a:t>
            </a:r>
          </a:p>
          <a:p>
            <a:pPr algn="just" eaLnBrk="0" hangingPunct="0"/>
            <a:endParaRPr lang="it-IT" sz="4000">
              <a:latin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it-IT" sz="4000">
                <a:latin typeface="Calibri" pitchFamily="34" charset="0"/>
                <a:cs typeface="Times New Roman" pitchFamily="18" charset="0"/>
              </a:rPr>
              <a:t>Dissero gli empi: «Tendiamo insidie al giusto, che per noi è d’incomodo e si oppone alle nostre azioni; ci rimprovera le colpe contro la legge e ci rinfaccia le trasgressioni contro l’educazione ricevuta. Vediamo se le sue parole sono vere, consideriamo ciò che gli accadrà alla fine.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tangolo 2"/>
          <p:cNvSpPr>
            <a:spLocks noChangeArrowheads="1"/>
          </p:cNvSpPr>
          <p:nvPr/>
        </p:nvSpPr>
        <p:spPr bwMode="auto">
          <a:xfrm>
            <a:off x="392113" y="285750"/>
            <a:ext cx="83597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latin typeface="Calibri" pitchFamily="34" charset="0"/>
                <a:cs typeface="Times New Roman" pitchFamily="18" charset="0"/>
              </a:rPr>
              <a:t>Se infatti il giusto è figlio di Dio, egli verrà in suo aiuto e lo libererà dalle mani dei suoi avversari. Mettiamolo alla prova con violenze e tormenti, per conoscere la sua mitezza e saggiare il suo spirito di sopportazione. Condanniamolo a una morte infamante, perché, secondo le sue parole, il soccorso gli verrà».</a:t>
            </a:r>
          </a:p>
          <a:p>
            <a:pPr algn="just"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Parola di Dio.     </a:t>
            </a:r>
            <a:r>
              <a:rPr lang="it-IT" sz="40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Rendiamo grazie a Dio.</a:t>
            </a:r>
          </a:p>
          <a:p>
            <a:pPr algn="just" eaLnBrk="0" hangingPunct="0"/>
            <a:endParaRPr lang="it-IT" sz="40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Clicca per immagine full 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0"/>
            <a:ext cx="85375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6600" b="1" i="1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a-ES" sz="6600" b="1" i="1">
                <a:solidFill>
                  <a:srgbClr val="FF0A1E"/>
                </a:solidFill>
                <a:latin typeface="Comic Sans MS" pitchFamily="66" charset="0"/>
              </a:rPr>
              <a:t>Salmo responsoriale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071938" y="1341438"/>
            <a:ext cx="5072062" cy="1323975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a-ES" dirty="0">
                <a:latin typeface="Times"/>
              </a:rPr>
              <a:t>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 sostiene la mia vita.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14313" y="3071813"/>
            <a:ext cx="8929687" cy="3786187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Dio, per il tuo nome salvami,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 la tua potenza rendimi giustizia.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Dio, ascolta la mia preghiera, porgi l’orecchio </a:t>
            </a:r>
          </a:p>
          <a:p>
            <a:pPr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alle parole della mia bocca.</a:t>
            </a:r>
            <a:endParaRPr lang="ca-E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-22225"/>
            <a:ext cx="51435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42875" y="172814"/>
            <a:ext cx="4214813" cy="56324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4000" b="1" i="1" dirty="0">
                <a:latin typeface="Comic Sans MS" pitchFamily="66" charset="0"/>
              </a:rPr>
              <a:t>Poiché stranieri contro di me sono insorti e prepotenti insidiano la mia vita; non pongono Dio davanti ai loro occhi.</a:t>
            </a:r>
            <a:endParaRPr lang="ca-ES" sz="4000" b="1" i="1" dirty="0"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993043" y="5445224"/>
            <a:ext cx="5072063" cy="1323975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a-ES" dirty="0">
                <a:latin typeface="Times"/>
              </a:rPr>
              <a:t>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 sostiene la mia vita.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2" descr="http://tillilh9821.altervista.org/albums/userpics/10001/1218077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-36512" y="21967"/>
            <a:ext cx="4086771" cy="6863417"/>
          </a:xfrm>
          <a:prstGeom prst="rect">
            <a:avLst/>
          </a:prstGeom>
          <a:solidFill>
            <a:srgbClr val="0080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r>
              <a:rPr lang="it-IT" sz="4000" b="1" i="1">
                <a:solidFill>
                  <a:schemeClr val="bg1"/>
                </a:solidFill>
                <a:latin typeface="Comic Sans MS" pitchFamily="66" charset="0"/>
              </a:rPr>
              <a:t>Ecco, Dio è il mio aiuto, il Signore sostiene la mia vita. Ti offrirò un sacrificio spontaneo, loderò il tuo nome, Signore, perché è buono.</a:t>
            </a:r>
            <a:endParaRPr lang="ca-ES" sz="4000" b="1" i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71938" y="5534025"/>
            <a:ext cx="5072062" cy="1323975"/>
          </a:xfrm>
          <a:prstGeom prst="rect">
            <a:avLst/>
          </a:prstGeom>
          <a:solidFill>
            <a:srgbClr val="808080">
              <a:alpha val="60000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a-ES" dirty="0">
                <a:latin typeface="Times"/>
              </a:rPr>
              <a:t> </a:t>
            </a: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Signore sostiene la mia vita.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357688"/>
            <a:ext cx="9144000" cy="2554545"/>
          </a:xfrm>
          <a:prstGeom prst="rect">
            <a:avLst/>
          </a:prstGeom>
          <a:solidFill>
            <a:srgbClr val="008000">
              <a:alpha val="5098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Dio ci ha chiamati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mediante il Vangelo,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per entrare in possesso della gloria del Signore nostro Gesù Cristo.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0" y="142875"/>
            <a:ext cx="4267200" cy="2362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Alleluia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0" y="3013502"/>
            <a:ext cx="9143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TE AL CENTRO DEL MIO CUORE </a:t>
            </a:r>
          </a:p>
        </p:txBody>
      </p:sp>
    </p:spTree>
    <p:extLst>
      <p:ext uri="{BB962C8B-B14F-4D97-AF65-F5344CB8AC3E}">
        <p14:creationId xmlns:p14="http://schemas.microsoft.com/office/powerpoint/2010/main" val="210549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tangolo 1"/>
          <p:cNvSpPr>
            <a:spLocks noChangeArrowheads="1"/>
          </p:cNvSpPr>
          <p:nvPr/>
        </p:nvSpPr>
        <p:spPr bwMode="auto">
          <a:xfrm>
            <a:off x="3929063" y="1071563"/>
            <a:ext cx="4929187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pPr eaLnBrk="0" hangingPunct="0"/>
            <a:endParaRPr lang="it-IT" sz="4000" b="1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Dal Vangelo </a:t>
            </a:r>
          </a:p>
          <a:p>
            <a:pPr eaLnBrk="0" hangingPunct="0"/>
            <a:r>
              <a:rPr lang="it-IT" sz="4000">
                <a:solidFill>
                  <a:srgbClr val="000000"/>
                </a:solidFill>
                <a:latin typeface="Calibri" pitchFamily="34" charset="0"/>
              </a:rPr>
              <a:t>secondo Marco.</a:t>
            </a:r>
          </a:p>
          <a:p>
            <a:pPr eaLnBrk="0" hangingPunct="0"/>
            <a:r>
              <a:rPr lang="it-IT" sz="4000" b="1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6867" name="Picture 4" descr="C:\Users\Fede\Desktop\22100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42938"/>
            <a:ext cx="27940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1" name="Rectangle 1"/>
          <p:cNvSpPr>
            <a:spLocks noChangeArrowheads="1"/>
          </p:cNvSpPr>
          <p:nvPr/>
        </p:nvSpPr>
        <p:spPr bwMode="auto">
          <a:xfrm>
            <a:off x="285750" y="142875"/>
            <a:ext cx="8643938" cy="1938338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In quel tempo, Gesù e i suoi discepoli attraversavano la Galilea, ma egli non voleva che alcuno lo sapesse.</a:t>
            </a:r>
            <a:endParaRPr lang="it-IT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4313" y="104775"/>
            <a:ext cx="8715375" cy="3170238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Insegnava infatti ai suoi discepoli e diceva loro: «Il Figlio dell’uomo viene consegnato nelle mani degli uomini e lo uccideranno; ma, una volta ucciso, dopo tre giorni risorgerà».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5750" y="214313"/>
            <a:ext cx="8572500" cy="132397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Essi però non capivano queste parole e avevano timore di interrogarlo.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85750" y="214313"/>
            <a:ext cx="8572500" cy="2554287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Giunsero a </a:t>
            </a:r>
            <a:r>
              <a:rPr lang="it-IT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Cafàrnao</a:t>
            </a:r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. Quando fu in casa, chiese loro: «Di che cosa stavate discutendo per la strada?». Ed essi tacevano.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85750" y="214313"/>
            <a:ext cx="8572500" cy="132397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Per la strada infatti avevano discusso tra loro chi fosse più grande.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85750" y="214313"/>
            <a:ext cx="8572500" cy="1938337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Sedutosi, chiamò i Dodici e disse loro: «Se uno vuole essere il primo, sia l’ultimo di tutti e il servitore di tutti».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85750" y="214313"/>
            <a:ext cx="8572500" cy="132397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E, preso un bambino, lo pose in mezzo a loro e, abbracciandolo, disse loro: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0" y="328612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it-IT" sz="4000">
              <a:latin typeface="Antique Olive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85750" y="214313"/>
            <a:ext cx="8572500" cy="2554287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Arial" pitchFamily="34" charset="0"/>
              </a:rPr>
              <a:t>«Chi accoglie uno solo di questi bambini nel mio nome, accoglie me; e chi accoglie me, non accoglie me, ma colui che mi ha mandato».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localhost:1080/download/immagini/12Bi_TO/25B_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46084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ede\Desktop\eucaristi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-1"/>
            <a:ext cx="5148064" cy="68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2008" y="0"/>
            <a:ext cx="5148064" cy="686341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</a:rPr>
              <a:t>Ho bisogno di incontrarti nel mio cuore,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</a:rPr>
              <a:t>di trovare Te, di stare insieme a 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</a:rPr>
              <a:t>unico riferimento del mio andare,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</a:rPr>
              <a:t>unica ragione Tu, unico sostegno Tu.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dirty="0">
                <a:solidFill>
                  <a:prstClr val="black"/>
                </a:solidFill>
                <a:latin typeface="Trebuchet MS"/>
              </a:rPr>
              <a:t>Al centro del mio cuore ci sei solo Tu.</a:t>
            </a:r>
          </a:p>
        </p:txBody>
      </p:sp>
    </p:spTree>
    <p:extLst>
      <p:ext uri="{BB962C8B-B14F-4D97-AF65-F5344CB8AC3E}">
        <p14:creationId xmlns:p14="http://schemas.microsoft.com/office/powerpoint/2010/main" val="112065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in un solo Dio, Padre onnipotente, creatore del cielo e della terra, di tutte le cose visibili e invisibili. Credo in un solo Signore, Gesù Cristo, unigenito Figlio di Dio, nato dal Padre prima di tutti i secoli: Dio da Dio, Luce da Luce, Dio vero da Dio vero, generato, non creato, della stessa sostanza del Padre; per mezzo di lui 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noi uomini 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 opera dello Spirito santo si è incarnato nel seno della vergine Maria 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 Fu crocifisso per noi sotto </a:t>
            </a:r>
            <a:r>
              <a:rPr lang="it-IT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Ponzio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Pilato, morì e fu sepolto. Il terzo giorno è risuscitato, secondo le Scritture, è salito al cielo, siede alla destra del Padre. E di nuovo verrà, nella gloria, per giudicare i vivi e i morti, e il suo regno non avrà fine. </a:t>
            </a: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0"/>
            <a:ext cx="892968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Credo nello Spirito Santo, che è Signore e dà la vita, e procede dal Padre e dal Figlio. Con il Padre e il Figlio è adorato e glorificato, e ha parlato per mezzo dei profeti. Credo la Chiesa, una santa cattolica e apostolica. Professo un solo battesimo per il perdono dei peccati. Aspetto la risurrezione dei morti e la vita del mondo che verrà. 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it-IT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0000">
              <a:schemeClr val="bg1"/>
            </a:gs>
            <a:gs pos="44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Fede\Desktop\ab_acqua_blue.jpg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5753" y="2367171"/>
            <a:ext cx="8072494" cy="110799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cap="all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ACQUA SIAMO NOI</a:t>
            </a:r>
          </a:p>
        </p:txBody>
      </p:sp>
      <p:pic>
        <p:nvPicPr>
          <p:cNvPr id="4" name="Picture 3" descr="C:\Users\Fede\Desktop\ab_acqua_blue.jpg"/>
          <p:cNvPicPr>
            <a:picLocks noChangeAspect="1" noChangeArrowheads="1"/>
          </p:cNvPicPr>
          <p:nvPr/>
        </p:nvPicPr>
        <p:blipFill>
          <a:blip r:embed="rId3" cstate="email">
            <a:lum bright="40000"/>
          </a:blip>
          <a:srcRect/>
          <a:stretch>
            <a:fillRect/>
          </a:stretch>
        </p:blipFill>
        <p:spPr bwMode="auto">
          <a:xfrm>
            <a:off x="-142908" y="-142900"/>
            <a:ext cx="1571636" cy="94298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C:\Users\Fede\Desktop\Morigerati-Sorgente Mulino Vecchio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42875" y="142875"/>
            <a:ext cx="6072188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Acqua siamo noi,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dall'antica Sorgente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veniamo,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Fede\Desktop\R_cascat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071813" y="0"/>
            <a:ext cx="6072187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fiumi siamo noi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 ruscelli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 mettono insieme,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Fede\Desktop\bevanox.jpg_20061228184445_bevanox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4313" y="214313"/>
            <a:ext cx="607218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mari siamo noi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i torrenti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 danno la mano,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Fede\Desktop\bambini gesu mola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7" name="Picture 3" descr="C:\Users\Fede\Desktop\Alassio_l'al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-142900"/>
            <a:ext cx="4929190" cy="714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4929188" y="2500313"/>
            <a:ext cx="4071937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vita nuova c'è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Gesù è in mezzo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noi.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Fede\Desktop\moofushi_-m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4313" y="3714750"/>
            <a:ext cx="8786812" cy="3013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allora diamoci la mano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tutti insieme camminiamo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un oceano di pace nascerà.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69" y="-13513"/>
            <a:ext cx="4956262" cy="68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752" y="1720840"/>
            <a:ext cx="9036496" cy="341632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Tutto ruota attorno a te,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in funzione di te,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 poi non importa il come,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5400" b="1" dirty="0">
                <a:ln w="1905"/>
                <a:gradFill>
                  <a:gsLst>
                    <a:gs pos="0">
                      <a:srgbClr val="F14124">
                        <a:shade val="20000"/>
                        <a:satMod val="200000"/>
                      </a:srgbClr>
                    </a:gs>
                    <a:gs pos="78000">
                      <a:srgbClr val="F1412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1412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il dove e il se.</a:t>
            </a:r>
          </a:p>
        </p:txBody>
      </p:sp>
    </p:spTree>
    <p:extLst>
      <p:ext uri="{BB962C8B-B14F-4D97-AF65-F5344CB8AC3E}">
        <p14:creationId xmlns:p14="http://schemas.microsoft.com/office/powerpoint/2010/main" val="176722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Fede\Desktop\acq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7800" y="37861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l'egoismo cancelliamo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 cuore limpido sentiamo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Dio che bagna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suo amor l'umanità.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Fede\Desktop\Cielo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7800" y="1285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Su nel cielo c'è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Dio Padre che vive per l'uomo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crea tutti noi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e ci ama di amore infinito,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Fede\Desktop\bambini gesu mola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357686" y="142852"/>
            <a:ext cx="4786314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figli siamo noi e fratelli di Cristo Signore,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vita nuova c'è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quando Lui è in mezzo a noi.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Fede\Desktop\girotondo-multiet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4313" y="3714750"/>
            <a:ext cx="878681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allora diamoci la mano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tutti insieme camminiamo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un oceano di pace nascerà.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Fede\Desktop\acq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7800" y="37861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l'egoismo cancelliamo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un cuore limpido sentiamo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Dio che bagna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suo amor l'umanità.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C:\Users\Fede\Desktop\mareIM000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66" name="Picture 2" descr="C:\Users\Fede\Desktop\y1pNKMbA6cyv4ihE4NXyw2QqanNr8CH29XOTuLAIn0gnH-PcQbsvq4geZWsTsu_1D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0" y="3500438"/>
            <a:ext cx="428625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tangolo 1"/>
          <p:cNvSpPr/>
          <p:nvPr/>
        </p:nvSpPr>
        <p:spPr>
          <a:xfrm>
            <a:off x="142875" y="142875"/>
            <a:ext cx="8643938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Nuova umanità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oggi nasce da chi crede in Lui,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nuovi siamo noi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l'amore è la legge di vita,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494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4282" y="214290"/>
            <a:ext cx="607223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figli siamo noi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non siamo divisi da niente,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vita nuova c'è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Lui è dentro di noi.</a:t>
            </a:r>
          </a:p>
        </p:txBody>
      </p:sp>
      <p:pic>
        <p:nvPicPr>
          <p:cNvPr id="293890" name="Picture 2" descr="C:\Users\Fede\Desktop\eucarest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428868"/>
            <a:ext cx="2857500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Fede\Desktop\girotondo-multietn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4313" y="3714750"/>
            <a:ext cx="878681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allora diamoci la mano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tutti insieme camminiamo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ed un oceano di pace nascerà.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Fede\Desktop\acq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7800" y="3786188"/>
            <a:ext cx="87884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 l'egoismo cancelliamo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un cuore limpido sentiamo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è Dio che bagna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19050">
                  <a:noFill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 suo amor l'umanità.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214313" y="142875"/>
            <a:ext cx="8932862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Il Signore sia con voi.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E con il tuo spirito.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In alto i nostri cuori.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endParaRPr lang="it-IT" sz="4400" dirty="0">
              <a:latin typeface="+mj-lt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it-IT" sz="4400" dirty="0">
                <a:latin typeface="+mj-lt"/>
                <a:cs typeface="Times New Roman" pitchFamily="18" charset="0"/>
              </a:rPr>
              <a:t>Rendiamo grazie al Signore nostro Dio</a:t>
            </a:r>
            <a:r>
              <a:rPr lang="it-IT" sz="3600" dirty="0">
                <a:latin typeface="+mj-lt"/>
                <a:cs typeface="Times New Roman" pitchFamily="18" charset="0"/>
              </a:rPr>
              <a:t>.</a:t>
            </a:r>
            <a:endParaRPr lang="it-IT" sz="4400" dirty="0">
              <a:latin typeface="+mj-lt"/>
              <a:cs typeface="+mn-cs"/>
            </a:endParaRPr>
          </a:p>
          <a:p>
            <a:pPr algn="just" eaLnBrk="0" hangingPunct="0">
              <a:defRPr/>
            </a:pPr>
            <a:r>
              <a:rPr lang="it-IT" sz="4400" b="1" dirty="0">
                <a:latin typeface="+mj-lt"/>
                <a:cs typeface="Times New Roman" pitchFamily="18" charset="0"/>
              </a:rPr>
              <a:t>È cosa buona e giusta. </a:t>
            </a:r>
            <a:endParaRPr lang="it-IT" sz="4400" dirty="0">
              <a:latin typeface="+mj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642938" y="285750"/>
            <a:ext cx="82495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Nel nome del Padre, e del Figlio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e dello Spirito Santo.			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Amen.</a:t>
            </a:r>
            <a:r>
              <a:rPr lang="it-IT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4000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defRPr/>
            </a:pPr>
            <a:r>
              <a:rPr lang="it-IT" sz="4000" dirty="0">
                <a:solidFill>
                  <a:srgbClr val="000000"/>
                </a:solidFill>
                <a:latin typeface="Calibri" pitchFamily="34" charset="0"/>
              </a:rPr>
              <a:t>La grazia e la pace di Dio nostro Padre e del Signore nostro Gesù Cristo siano con tutti voi.               </a:t>
            </a:r>
          </a:p>
          <a:p>
            <a:pPr algn="r" eaLnBrk="0" hangingPunct="0">
              <a:defRPr/>
            </a:pPr>
            <a:r>
              <a:rPr lang="it-IT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con il tuo spirito.</a:t>
            </a:r>
            <a:endParaRPr lang="it-IT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61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92_N51_st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275"/>
            <a:ext cx="4500562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57188" y="2214563"/>
            <a:ext cx="6643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Osanna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Osanna</a:t>
            </a:r>
          </a:p>
        </p:txBody>
      </p:sp>
    </p:spTree>
    <p:extLst>
      <p:ext uri="{BB962C8B-B14F-4D97-AF65-F5344CB8AC3E}">
        <p14:creationId xmlns:p14="http://schemas.microsoft.com/office/powerpoint/2010/main" val="359623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ede\Desktop\196-1-zoom-1-pallonc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051720" y="4277131"/>
            <a:ext cx="7000875" cy="255428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  <p:extLst>
      <p:ext uri="{BB962C8B-B14F-4D97-AF65-F5344CB8AC3E}">
        <p14:creationId xmlns:p14="http://schemas.microsoft.com/office/powerpoint/2010/main" val="473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Fede\Desktop\cielo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08160" y="4316155"/>
            <a:ext cx="6143625" cy="25542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 cieli e la terra o Signore,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sono pieni di Te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 cieli e la terra o Signore,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sono pieni di Te</a:t>
            </a:r>
          </a:p>
        </p:txBody>
      </p:sp>
    </p:spTree>
    <p:extLst>
      <p:ext uri="{BB962C8B-B14F-4D97-AF65-F5344CB8AC3E}">
        <p14:creationId xmlns:p14="http://schemas.microsoft.com/office/powerpoint/2010/main" val="16494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ede\Desktop\palloncin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47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79535" y="4325790"/>
            <a:ext cx="7000875" cy="255428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  <p:extLst>
      <p:ext uri="{BB962C8B-B14F-4D97-AF65-F5344CB8AC3E}">
        <p14:creationId xmlns:p14="http://schemas.microsoft.com/office/powerpoint/2010/main" val="363982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ede\Desktop\image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78656" y="4308151"/>
            <a:ext cx="7786687" cy="2554287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Benedetto colui che viene,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nel nome del Signor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Benedetto colui che viene, </a:t>
            </a:r>
          </a:p>
          <a:p>
            <a:pPr algn="ctr"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nel nome del Signor </a:t>
            </a:r>
          </a:p>
        </p:txBody>
      </p:sp>
    </p:spTree>
    <p:extLst>
      <p:ext uri="{BB962C8B-B14F-4D97-AF65-F5344CB8AC3E}">
        <p14:creationId xmlns:p14="http://schemas.microsoft.com/office/powerpoint/2010/main" val="5164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ede\Desktop\abbraccio-di-gioia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71562" y="4279605"/>
            <a:ext cx="7000875" cy="255428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 eaLnBrk="0" hangingPunct="0">
              <a:defRPr/>
            </a:pPr>
            <a:r>
              <a:rPr lang="it-IT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  <p:extLst>
      <p:ext uri="{BB962C8B-B14F-4D97-AF65-F5344CB8AC3E}">
        <p14:creationId xmlns:p14="http://schemas.microsoft.com/office/powerpoint/2010/main" val="32474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1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504" y="188640"/>
            <a:ext cx="4747128" cy="5878532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4400" dirty="0">
                <a:solidFill>
                  <a:prstClr val="black"/>
                </a:solidFill>
                <a:latin typeface="Times" charset="0"/>
              </a:rPr>
              <a:t>Mistero della fede.</a:t>
            </a:r>
          </a:p>
          <a:p>
            <a:pPr eaLnBrk="0" hangingPunct="0">
              <a:defRPr/>
            </a:pPr>
            <a:endParaRPr lang="it-IT" dirty="0">
              <a:solidFill>
                <a:prstClr val="black"/>
              </a:solidFill>
              <a:latin typeface="Times" charset="0"/>
            </a:endParaRP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Annunziamo la tua morte, Signore,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proclamiamo la tua risurrezione, </a:t>
            </a:r>
          </a:p>
          <a:p>
            <a:pPr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nell'attesa della tua venuta.</a:t>
            </a:r>
          </a:p>
        </p:txBody>
      </p:sp>
      <p:pic>
        <p:nvPicPr>
          <p:cNvPr id="1026" name="Picture 2" descr="http://www.centroaletti.com/foto/foto_opere/italia/08_psstefano_sstrinita/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4632" y="0"/>
            <a:ext cx="4289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8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5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2" descr="http://tillilh9821.altervista.org/albums/userpics/10001/sdmas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Immagine 2" descr="001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Per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con Cristo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 in Cristo,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 te, Dio Padre onnipotente,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nell'unità dello Spirito Santo,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ogni onore e gloria </a:t>
            </a:r>
          </a:p>
          <a:p>
            <a:pPr algn="just" eaLnBrk="0" hangingPunct="0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0" hangingPunct="0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8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7" descr="4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Padre nostro, che sei nei cieli,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sia santificato il tuo nome,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venga il tuo regno,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sia fatta la tua volontà,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come in cielo così in terra.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Dacci oggi il nostro pane quotidiano,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e rimetti a noi i nostri debiti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come noi li rimettiamo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ai nostri debitori,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e non ci indurre in tentazione, 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81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991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labellanotizia.files.wordpress.com/2012/05/rupnik-collegiosstanisl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48" y="1995918"/>
            <a:ext cx="4653304" cy="487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7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760" y="-53518"/>
            <a:ext cx="8892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it-IT" sz="5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</a:rPr>
              <a:t>Tuo è il regno,  tua la potenza </a:t>
            </a:r>
          </a:p>
          <a:p>
            <a:pPr algn="ctr" eaLnBrk="0" hangingPunct="0">
              <a:defRPr/>
            </a:pPr>
            <a:r>
              <a:rPr lang="it-IT" sz="5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</a:rPr>
              <a:t>e la gloria nei secoli.</a:t>
            </a:r>
            <a:endParaRPr lang="it-IT" sz="5400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3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ttangolo 1"/>
          <p:cNvSpPr>
            <a:spLocks noChangeArrowheads="1"/>
          </p:cNvSpPr>
          <p:nvPr/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ttangolo 1"/>
          <p:cNvSpPr>
            <a:spLocks noChangeArrowheads="1"/>
          </p:cNvSpPr>
          <p:nvPr/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ttangolo 1"/>
          <p:cNvSpPr>
            <a:spLocks noChangeArrowheads="1"/>
          </p:cNvSpPr>
          <p:nvPr/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4000" b="1">
                <a:latin typeface="Eras Bold ITC" pitchFamily="34" charset="0"/>
              </a:rPr>
              <a:t>Confesso a Dio Onnipotente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a voi fratelli che ho molto peccato in pensieri,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parole, opere e omissioni.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Per mia colpa, mia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mia grandissima colpa,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supplico la Beata sempre Vergine Maria, gli angeli, i Santi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e voi fratelli di pregare per me </a:t>
            </a:r>
          </a:p>
          <a:p>
            <a:pPr eaLnBrk="0" hangingPunct="0"/>
            <a:r>
              <a:rPr lang="it-IT" sz="4000" b="1">
                <a:latin typeface="Eras Bold ITC" pitchFamily="34" charset="0"/>
              </a:rPr>
              <a:t>il Signore Dio nostro.</a:t>
            </a:r>
            <a:r>
              <a:rPr lang="it-IT" sz="4000">
                <a:latin typeface="Eras Bold ITC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1"/>
          <p:cNvSpPr>
            <a:spLocks noChangeArrowheads="1"/>
          </p:cNvSpPr>
          <p:nvPr/>
        </p:nvSpPr>
        <p:spPr bwMode="auto">
          <a:xfrm>
            <a:off x="2016125" y="5607050"/>
            <a:ext cx="7127875" cy="1108075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attorno al Signore </a:t>
            </a:r>
          </a:p>
        </p:txBody>
      </p:sp>
      <p:sp>
        <p:nvSpPr>
          <p:cNvPr id="79876" name="Rettangolo 3"/>
          <p:cNvSpPr>
            <a:spLocks noChangeArrowheads="1"/>
          </p:cNvSpPr>
          <p:nvPr/>
        </p:nvSpPr>
        <p:spPr bwMode="auto">
          <a:xfrm>
            <a:off x="500063" y="4500563"/>
            <a:ext cx="6283325" cy="1108075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Questa amicizia </a:t>
            </a:r>
            <a:endParaRPr lang="it-IT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 descr="Clicca per immagine full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Rettangolo 2"/>
          <p:cNvSpPr>
            <a:spLocks noChangeArrowheads="1"/>
          </p:cNvSpPr>
          <p:nvPr/>
        </p:nvSpPr>
        <p:spPr bwMode="auto">
          <a:xfrm>
            <a:off x="214282" y="4786322"/>
            <a:ext cx="5646802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non può finire.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2766292" y="1071546"/>
            <a:ext cx="6377707" cy="1107996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è</a:t>
            </a:r>
            <a:r>
              <a:rPr lang="it-IT" sz="66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it-IT" sz="6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troppo grande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lomb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7938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ttangolo 1"/>
          <p:cNvSpPr>
            <a:spLocks noChangeArrowheads="1"/>
          </p:cNvSpPr>
          <p:nvPr/>
        </p:nvSpPr>
        <p:spPr bwMode="auto">
          <a:xfrm>
            <a:off x="5543550" y="1143000"/>
            <a:ext cx="37211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La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pace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    viene </a:t>
            </a:r>
          </a:p>
          <a:p>
            <a:pPr eaLnBrk="0" hangingPunct="0"/>
            <a:r>
              <a:rPr lang="it-IT" sz="6600" b="1">
                <a:latin typeface="Tahoma" pitchFamily="34" charset="0"/>
                <a:cs typeface="Times New Roman" pitchFamily="18" charset="0"/>
              </a:rPr>
              <a:t>dall'alto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trombosi.org/cuore200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ttangolo 1"/>
          <p:cNvSpPr>
            <a:spLocks noChangeArrowheads="1"/>
          </p:cNvSpPr>
          <p:nvPr/>
        </p:nvSpPr>
        <p:spPr bwMode="auto">
          <a:xfrm>
            <a:off x="6357938" y="142875"/>
            <a:ext cx="29622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entra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nel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cuore,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642938" y="1285875"/>
            <a:ext cx="30003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si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vede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sul </a:t>
            </a:r>
          </a:p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volto</a:t>
            </a:r>
            <a:r>
              <a:rPr lang="it-IT" sz="66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it-IT" sz="6600">
              <a:latin typeface="Calibri" pitchFamily="34" charset="0"/>
            </a:endParaRPr>
          </a:p>
        </p:txBody>
      </p:sp>
      <p:pic>
        <p:nvPicPr>
          <p:cNvPr id="3" name="Immagine 2" descr="http://www.unicef.it/flex/images/D.044876a341a66a5cabdd/Rightface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4786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http://www.nuovasiloe.it/immagini/m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1504">
            <a:off x="1073151" y="-430213"/>
            <a:ext cx="46799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ttangolo 1"/>
          <p:cNvSpPr>
            <a:spLocks noChangeArrowheads="1"/>
          </p:cNvSpPr>
          <p:nvPr/>
        </p:nvSpPr>
        <p:spPr bwMode="auto">
          <a:xfrm>
            <a:off x="5611813" y="1785938"/>
            <a:ext cx="3532187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6600" b="1">
                <a:latin typeface="Calibri" pitchFamily="34" charset="0"/>
              </a:rPr>
              <a:t> Ora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ti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  stringo </a:t>
            </a:r>
          </a:p>
          <a:p>
            <a:pPr eaLnBrk="0" hangingPunct="0"/>
            <a:r>
              <a:rPr lang="it-IT" sz="6600" b="1">
                <a:latin typeface="Calibri" pitchFamily="34" charset="0"/>
              </a:rPr>
              <a:t>la mano </a:t>
            </a:r>
            <a:endParaRPr lang="it-IT" sz="66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www.svipop.org/image/giroto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14500"/>
            <a:ext cx="64293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85750" y="357188"/>
            <a:ext cx="76247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sono più solo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33425" y="4929188"/>
            <a:ext cx="82994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6600" b="1">
                <a:latin typeface="Tahoma" pitchFamily="34" charset="0"/>
                <a:ea typeface="Times New Roman" pitchFamily="18" charset="0"/>
                <a:cs typeface="Tahoma" pitchFamily="34" charset="0"/>
              </a:rPr>
              <a:t>non sei più lontano</a:t>
            </a:r>
            <a:endParaRPr lang="it-IT" sz="6600">
              <a:latin typeface="Calibri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01162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b="1" dirty="0"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abbi pietà di noi.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Agnello di Dio,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che togli i peccati del mondo,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dona a noi la pace.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79295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r>
              <a:rPr lang="it-IT" sz="4000">
                <a:latin typeface="Calibri" pitchFamily="34" charset="0"/>
              </a:rPr>
              <a:t>Dio, Padre buono, </a:t>
            </a:r>
          </a:p>
          <a:p>
            <a:r>
              <a:rPr lang="it-IT" sz="4000">
                <a:latin typeface="Calibri" pitchFamily="34" charset="0"/>
              </a:rPr>
              <a:t>che ci perdona sempre </a:t>
            </a:r>
          </a:p>
          <a:p>
            <a:r>
              <a:rPr lang="it-IT" sz="4000">
                <a:latin typeface="Calibri" pitchFamily="34" charset="0"/>
              </a:rPr>
              <a:t>quando siamo pentiti di vero cuore, abbia misericordia di noi, </a:t>
            </a:r>
          </a:p>
          <a:p>
            <a:r>
              <a:rPr lang="it-IT" sz="4000">
                <a:latin typeface="Calibri" pitchFamily="34" charset="0"/>
              </a:rPr>
              <a:t>perdoni i nostri peccati </a:t>
            </a:r>
          </a:p>
          <a:p>
            <a:r>
              <a:rPr lang="it-IT" sz="4000">
                <a:latin typeface="Calibri" pitchFamily="34" charset="0"/>
              </a:rPr>
              <a:t>e ci conduca alla vita eterna.</a:t>
            </a:r>
          </a:p>
          <a:p>
            <a:r>
              <a:rPr lang="it-IT" sz="4000" b="1">
                <a:latin typeface="Calibri" pitchFamily="34" charset="0"/>
              </a:rPr>
              <a:t>				Amen.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Beati gli invitati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alla Cena del Signore.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Ecco l’agnello di Dio, </a:t>
            </a:r>
          </a:p>
          <a:p>
            <a:pPr algn="just">
              <a:defRPr/>
            </a:pPr>
            <a:r>
              <a:rPr lang="it-IT" sz="4000" dirty="0">
                <a:latin typeface="Arial" pitchFamily="34" charset="0"/>
                <a:ea typeface="Times New Roman" pitchFamily="18" charset="0"/>
                <a:cs typeface="+mn-cs"/>
              </a:rPr>
              <a:t>che toglie i peccati del mondo.</a:t>
            </a:r>
          </a:p>
          <a:p>
            <a:pPr algn="just">
              <a:defRPr/>
            </a:pPr>
            <a:endParaRPr lang="it-IT" sz="1600" dirty="0"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O Signore, non son degno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di partecipare alla tua mensa: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ma di’ soltanto una parola </a:t>
            </a:r>
          </a:p>
          <a:p>
            <a:pPr algn="just" eaLnBrk="0" hangingPunct="0"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e io sarò salvato.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6325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0000">
              <a:schemeClr val="bg1"/>
            </a:gs>
            <a:gs pos="44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753" y="2367171"/>
            <a:ext cx="8072494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  <a:t>Pane del cielo</a:t>
            </a:r>
            <a:br>
              <a:rPr lang="it-IT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</a:rPr>
            </a:br>
            <a:endParaRPr lang="it-IT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 descr="C:\Users\Fede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0034" y="612845"/>
            <a:ext cx="8143932" cy="5632311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No, non è rimasta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fredda la terra: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per nutrirci di Te,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Pane di Vita;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ed infiammare col tuo amore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tutta l'umanità.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C:\Users\Fede\Desktop\ci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0034" y="428604"/>
            <a:ext cx="8286808" cy="5940088"/>
          </a:xfrm>
          <a:prstGeom prst="rect">
            <a:avLst/>
          </a:prstGeom>
          <a:solidFill>
            <a:srgbClr val="FFFFFF">
              <a:alpha val="50196"/>
            </a:srgbClr>
          </a:solidFill>
          <a:ln w="76200">
            <a:noFill/>
            <a:prstDash val="lgDashDot"/>
          </a:ln>
          <a:effectLst>
            <a:softEdge rad="63500"/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Sì, il Cielo è qui su questa terra:</a:t>
            </a:r>
          </a:p>
          <a:p>
            <a:pPr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ma ci porti con Te</a:t>
            </a:r>
          </a:p>
          <a:p>
            <a:pPr algn="r">
              <a:lnSpc>
                <a:spcPct val="150000"/>
              </a:lnSpc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nella tua casa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dove vivremo insieme a Te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tutta l'eternità.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Users\Fede\Desktop\alberoib6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00034" y="357166"/>
            <a:ext cx="8001056" cy="6247864"/>
          </a:xfrm>
          <a:prstGeom prst="rect">
            <a:avLst/>
          </a:prstGeom>
          <a:noFill/>
          <a:ln w="76200">
            <a:noFill/>
            <a:prstDash val="lgDashDot"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No, la morte non può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farci paura:</a:t>
            </a:r>
          </a:p>
          <a:p>
            <a:pPr algn="r"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Tu sei rimasto con noi.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E chi vive di Te</a:t>
            </a:r>
          </a:p>
          <a:p>
            <a:pPr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vive per sempre.</a:t>
            </a:r>
          </a:p>
          <a:p>
            <a:pPr>
              <a:defRPr/>
            </a:pPr>
            <a:endParaRPr lang="it-IT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Sei Dio con noi,</a:t>
            </a:r>
          </a:p>
          <a:p>
            <a:pPr algn="r">
              <a:defRPr/>
            </a:pP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sei Dio per noi,</a:t>
            </a:r>
            <a:b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Dio in mezzo a noi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sellaDiTesto 1"/>
          <p:cNvSpPr txBox="1">
            <a:spLocks noChangeArrowheads="1"/>
          </p:cNvSpPr>
          <p:nvPr/>
        </p:nvSpPr>
        <p:spPr bwMode="auto">
          <a:xfrm>
            <a:off x="214313" y="0"/>
            <a:ext cx="89296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just"/>
            <a:r>
              <a:rPr lang="it-IT" sz="4000">
                <a:latin typeface="Eras Bold ITC" pitchFamily="34" charset="0"/>
              </a:rPr>
              <a:t>Gloria a Dio nell'alto dei cieli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e pace in terra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agli uomini di buona volontà.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Noi ti lodiamo, ti benediciamo,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ti adoriamo, ti glorifichiamo,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ti rendiamo grazie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per la tua gloria immensa,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Signore Dio, Re del Cielo, </a:t>
            </a:r>
          </a:p>
          <a:p>
            <a:pPr algn="just"/>
            <a:r>
              <a:rPr lang="it-IT" sz="4000" b="1">
                <a:latin typeface="Eras Bold ITC" pitchFamily="34" charset="0"/>
              </a:rPr>
              <a:t>Dio Padre Onnipotente.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Fede\Desktop\prima_comunione.gif"/>
          <p:cNvPicPr>
            <a:picLocks noChangeAspect="1" noChangeArrowheads="1"/>
          </p:cNvPicPr>
          <p:nvPr/>
        </p:nvPicPr>
        <p:blipFill>
          <a:blip r:embed="rId2">
            <a:lum bright="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0"/>
            <a:ext cx="494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57188" y="1643063"/>
            <a:ext cx="5643562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Pane del Cielo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sei Tu, Gesù,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via d'amore:</a:t>
            </a:r>
            <a:b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 ci fai come Te.</a:t>
            </a:r>
          </a:p>
        </p:txBody>
      </p:sp>
      <p:sp>
        <p:nvSpPr>
          <p:cNvPr id="4" name="Rettangolo 3">
            <a:hlinkClick r:id="rId3" action="ppaction://hlinksldjump"/>
          </p:cNvPr>
          <p:cNvSpPr/>
          <p:nvPr/>
        </p:nvSpPr>
        <p:spPr>
          <a:xfrm>
            <a:off x="8429652" y="5643578"/>
            <a:ext cx="4539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Rectangle 1"/>
          <p:cNvSpPr>
            <a:spLocks noChangeArrowheads="1"/>
          </p:cNvSpPr>
          <p:nvPr/>
        </p:nvSpPr>
        <p:spPr bwMode="auto">
          <a:xfrm>
            <a:off x="357188" y="1131888"/>
            <a:ext cx="85010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it-IT" sz="4400" dirty="0">
                <a:latin typeface="+mn-lt"/>
                <a:ea typeface="Times New Roman" pitchFamily="18" charset="0"/>
                <a:cs typeface="Times New Roman" pitchFamily="18" charset="0"/>
              </a:rPr>
              <a:t>Guida e sostieni, Signore, con il tuo continuo aiuto il popolo che hai nutrito con i tuoi sacramenti, perché la redenzione operata da questi misteri trasformi tutta la nostra vita. Per Cristo nostro Signore.		                             </a:t>
            </a:r>
          </a:p>
          <a:p>
            <a:pPr algn="r" eaLnBrk="0" hangingPunct="0">
              <a:defRPr/>
            </a:pPr>
            <a:r>
              <a:rPr lang="it-IT" sz="4400" b="1" dirty="0">
                <a:latin typeface="+mn-lt"/>
                <a:ea typeface="Times New Roman" pitchFamily="18" charset="0"/>
                <a:cs typeface="Times New Roman" pitchFamily="18" charset="0"/>
              </a:rPr>
              <a:t>Amen.</a:t>
            </a:r>
            <a:r>
              <a:rPr lang="it-IT" sz="4400" dirty="0"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asellaDiTesto 1"/>
          <p:cNvSpPr txBox="1">
            <a:spLocks noChangeArrowheads="1"/>
          </p:cNvSpPr>
          <p:nvPr/>
        </p:nvSpPr>
        <p:spPr bwMode="auto">
          <a:xfrm>
            <a:off x="214313" y="214313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Il Signore sia con voi.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E con il tuo spirito. </a:t>
            </a: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Vi benedica Dio onnipotente </a:t>
            </a: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Padre e Figlio e Spirito Santo.		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Amen. </a:t>
            </a: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endParaRPr lang="it-IT" sz="4000" dirty="0">
              <a:latin typeface="+mj-lt"/>
              <a:cs typeface="+mn-cs"/>
            </a:endParaRPr>
          </a:p>
          <a:p>
            <a:pPr eaLnBrk="0" hangingPunct="0">
              <a:defRPr/>
            </a:pPr>
            <a:r>
              <a:rPr lang="it-IT" sz="4000" dirty="0">
                <a:latin typeface="+mj-lt"/>
                <a:cs typeface="+mn-cs"/>
              </a:rPr>
              <a:t>Nel nome del Signore: andate in pace.</a:t>
            </a:r>
          </a:p>
          <a:p>
            <a:pPr eaLnBrk="0" hangingPunct="0">
              <a:defRPr/>
            </a:pPr>
            <a:r>
              <a:rPr lang="it-IT" sz="4000" b="1" dirty="0">
                <a:latin typeface="+mj-lt"/>
                <a:cs typeface="+mn-cs"/>
              </a:rPr>
              <a:t>Rendiamo grazie a Dio. </a:t>
            </a:r>
            <a:endParaRPr lang="it-IT" sz="4000" dirty="0">
              <a:latin typeface="+mj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N:\05 Fotografie\Cattedrale\Toscana in fiore\Toscana in fiore 2008 033.jpg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85720" y="214290"/>
            <a:ext cx="8608447" cy="553997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it-IT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  <a:cs typeface="+mn-cs"/>
              </a:rPr>
              <a:t>Ciao a tutti</a:t>
            </a:r>
          </a:p>
          <a:p>
            <a:pPr algn="ctr" eaLnBrk="0" hangingPunct="0">
              <a:defRPr/>
            </a:pPr>
            <a:endParaRPr lang="it-IT" sz="8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Handwriting" pitchFamily="66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  <a:cs typeface="+mn-cs"/>
              </a:rPr>
              <a:t>e</a:t>
            </a:r>
          </a:p>
          <a:p>
            <a:pPr algn="ctr" eaLnBrk="0" hangingPunct="0">
              <a:defRPr/>
            </a:pPr>
            <a:endParaRPr lang="it-IT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Lucida Handwriting" pitchFamily="66" charset="0"/>
              <a:cs typeface="+mn-cs"/>
            </a:endParaRPr>
          </a:p>
          <a:p>
            <a:pPr algn="ctr" eaLnBrk="0" hangingPunct="0">
              <a:defRPr/>
            </a:pPr>
            <a:r>
              <a:rPr lang="it-IT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Lucida Handwriting" pitchFamily="66" charset="0"/>
                <a:cs typeface="+mn-cs"/>
              </a:rPr>
              <a:t>Buona Domenica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www.qualcosadime.net/preBB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43063" y="0"/>
            <a:ext cx="5929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WordArt 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731838" y="773113"/>
            <a:ext cx="7680325" cy="5311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NON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SO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PROPRIO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COME</a:t>
            </a:r>
          </a:p>
          <a:p>
            <a:pPr algn="ctr"/>
            <a:r>
              <a:rPr lang="it-IT" sz="3600" kern="10" spc="18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3500" dir="1379980" algn="ctr" rotWithShape="0">
                    <a:srgbClr val="000099"/>
                  </a:outerShdw>
                </a:effectLst>
                <a:latin typeface="Times"/>
              </a:rPr>
              <a:t>FAR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673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7" descr="cielo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825" y="549275"/>
            <a:ext cx="8535988" cy="2800350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Non so proprio come far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 ringraziare il mio Signor;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 ha dato i cieli da guardar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tanta gioia dentro il cuor.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84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www.cubanite.com/foto/26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>
            <p:custDataLst>
              <p:tags r:id="rId3"/>
            </p:custDataLst>
          </p:nvPr>
        </p:nvSpPr>
        <p:spPr>
          <a:xfrm>
            <a:off x="0" y="1"/>
            <a:ext cx="9235441" cy="76944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i cieli da guardar,</a:t>
            </a:r>
            <a:endParaRPr lang="it-IT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80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>
            <p:custDataLst>
              <p:tags r:id="rId2"/>
            </p:custDataLst>
          </p:nvPr>
        </p:nvSpPr>
        <p:spPr>
          <a:xfrm>
            <a:off x="2286000" y="3013075"/>
            <a:ext cx="457200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la bocca per cantar, </a:t>
            </a:r>
            <a:endParaRPr lang="it-IT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8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img360.imageshack.us/img360/6867/girotondock2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>
            <p:custDataLst>
              <p:tags r:id="rId3"/>
            </p:custDataLst>
          </p:nvPr>
        </p:nvSpPr>
        <p:spPr>
          <a:xfrm>
            <a:off x="1142976" y="2500306"/>
            <a:ext cx="6357950" cy="1446550"/>
          </a:xfrm>
          <a:prstGeom prst="rect">
            <a:avLst/>
          </a:prstGeom>
          <a:solidFill>
            <a:srgbClr val="AFFFFD">
              <a:alpha val="8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lui ci ha dato il mondo per amar, </a:t>
            </a:r>
            <a:endParaRPr lang="it-IT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47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gjbZrncztCiIXaxDurXm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OAUevXNWef8ZyIfqzENR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1NXK8rS7emOHvQdpWbR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1lWSn8KREqQ48A6FyAg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qZNCAye6ARsGQMCOf3Knm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RrICigCgnK6Al8gNzvL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ohOuRiwvJHIAWaRVVPY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JbgFZgaRBDPs2qOOojJ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SKc5VEzW5YjsyDdcjgk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5Lt7r77qFQcUljvtTkwh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9ASaAcZtx8hNZIXuxrv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7yckHIqVOAsxVkxzWweF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npVxHvpIVlHQ25eqhto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3wwKVQYP97I11FQStzyJ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f4opVAUgKLtN9ObXu4PK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ciwT6EL6OUcdgsmvVoU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Wyew2Hv4tUOxPR5T1ugv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AVxJAY9rPp3fKim3Wg1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GqAhCTTEnH00DBuYU5j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MBkBFrjfDByce78jmfxb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fKELzYlV1wpzEZW1esk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srnnPBJ4VN5qlAWTSlTH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1MEt9ml15QThRhcob9K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CAy3aal88DeeduiXfiw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udDm4lAZemOqEITFen3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8uiJvGb9uCqbafw0gFvR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2RxGitvOULEj583lPTN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0txE9e7nk5wdsrbPnHDF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wRanWVQB3z2PQ48EkgHx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MRGB90w6sculWGtLhbxJ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XbCB7HJnmYbeX4iHlMP5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cjiLvubXrB07A3fITmyyu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x65dKJzHJ5GcfpIJYU9i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hIG83FYbIBaxLcGiJsoK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iIFac8njtwapNlYElfn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oOQ09oDobRLOmwCGTIxm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2HDw2GbGU2TmiikcFON5c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ZnkL7Mv1kyll6ct6IsIh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s4dhtdUJhS32E9IU3Uo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WXdZcI5DuHQ7UgyPih7B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i4ykoOoNSPjE7g3t1bE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lcwerleB7SXxuE9qRkge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0Og9hLPfWWC3WS25WsacK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7DBU39RnpIwbHYi3sMS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qIgoMoO4u44t9wGRM54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3COSJ7jd5CSEPiQnZXcKO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lpHk6DoHpS0kccSDEntzk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6ePMnA0MRsH4iz3GKqm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39WjNd7IBZS8XA6gQ06o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v8A4BGI8X8g25TtznT3f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OWkZWqTpfG5Uhrad9v1T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0Hx1nnqJv2TnGbf4EgOJH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8Nrimen1mDUWDsV2wYwb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TLYX4RL46cyvpdV54u7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MfCCJdiLbg86TGjpawgh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Hn72H6qU132u9ZJlr7x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3NHXZBWg8vzf5Rhs046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nikfLEkAKfd4Ruz16RQ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CKGA4IoIvbF6KKnRFfH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WURQR6qTuS4gGAybABc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oLKPDfcBrKOnNMIdRihC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1t3NitE6gguTv562sbG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ksiMMsnKTJ7lBJgLQWJW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TUgC7OQ6VNnH1K1w0hmn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yUmPgCfXW5QTpRvQgV3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d2f0OpJFZ61vlmghyeQY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R7l91a1qjTa1GjzfNPe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iLX37glhb3oTUK41ajC8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JSTw8zYnPMeFWa8FEoyEy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ljGWIiq1JAb7erCSA23u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WlK8rz8rFDxWLydsCg4o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5K3Te2vXBui1pXVNgJhA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btTpqYMZ6lrgZ5yl6VH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EJ9fwPZk7bq87RplC5ZPv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XHWHInaFmVAwJJ9T9MEY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18Se8ZtPIcxs3byA7hXW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wkGBscQ2RdvWz4tznHP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4FyBj1vH2EXVlTso0DR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g3KwHubGIMNL2KUSkBYX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yfZvDHzfGqstg03RTOw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YDIA7ZGbMzmP7iBNoO8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sRCsk9K3Dw4GgmN3zzzu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6rSKg5qI1nUraQXFEwrI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QKr1fZleyesTzLbAASEDU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LPbW5UV23VWgGqJ154t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yB5L54EN51l2Fc43fkDb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Cvu9RRyyr1ykgzRkPQnf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UDKwX2P8PW2zZzgVdNex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ulVucVvMO99HBQokUvIi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mb7drQKtfyzCG0mJDMZm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iGAh3TDA1hkz9pAsQUD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qhYpwSSIOh8S3eUUSB9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m1HZKrFOF9spgiiDmKHi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3rgmlyV11SVKzVWIx8r3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pDYBCefovPoiAqCoSKM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FGmlUOCgfsrsQImWjNM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aCmiVJyjdYISYhegjqM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WR7zU1VqZRM6KwKZCTSH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KYK4I2tlHbjeKeJ1ICS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LdLuhHwUwEGpmB9Wdnwv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6Z1hgrhxmMG5Hzpu3lV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Fl7Usyepmc7y9S5uvL8QZ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zCNlg8YvufoTL1159ob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kdhv1Qt7VB4qgmNKn2yPI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aztgb8ZmDd7ezonP0SDB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rjoathQSFfw3Mscl3EHBy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Nv3xOVV7MbHItWp7hvbNn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Um66hB09c4K8pLsu2xcNO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bMVauXeW0m0eiyiziR3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gkNsBnLTS0Hw4nQIAqAIX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XFuogY3TcekOqfqvpe9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uJZmNLrT5xqfAKV2iPre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bq3TvBXcY5uf48b9zjcI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lX7VlqIPNv3gxZuFBSMGy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XhAHv9n7wwijZPsx5jJ8pj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lPowu1czROoxCImsUyk3p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ySfVPOlnDT0BhxPVHDe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09cDppofpbej3dK6eoMl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0nMi8XdlvVDyQDf5mKv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B75V5CDpa31GSS9wFo9h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d4yoav7RzxD6AyivYI8h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YIHbGBgt9O6mMEddRBH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LvpkkdvKDYHAV740eS7yB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MVBjNk9IDrrARNBdmVGz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zw9KnVQ46htfw9mdTW18H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dzw5uiswyzikpbyrjGqo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FWCbNIp3cbw6j3YQaUmPU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7fvRZXEGX2EjAdhqxCAI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bJaFsDlIjRGWpQZrtyT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ZDbrXtg9jv4QtH9pMkz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hKSXd1fTMsOJa3LGkv1k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ABruhiUMB2O3ousAIg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2FdlAVcnw80YkZRi2QOQP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No6LMdpKHsWyMhWIYzdv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q9sJpdYEuOCTpWt9qa6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wor4167PgBT5KYWj3ObM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8VSRZeO93piJTL1En7RP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OEYxQnlUCgxfvb97S07y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14aioq4UdKWc3c0HYMH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Efk1Bu5vfTSSOs05Ar7z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tmvwsd0YO6Ee1DUmyYVP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Mji7W6a2lQZ7xHFMVc4W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X2y6lpNMEYqzcdkgTNM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fU5cHM3ILKD81k5o0PCx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878tyAVa8DTuI7sTEDK3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raSfSTY9dIUMY4edsMA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fwBXV6bYN0rUlHiFl2ha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OluOpphgjBLbDghXMMap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SCnVy6JjsxzKNCqiLzv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zvFo45unig4msSquRbw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HANHr87V8a45J1L9XNAi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eCStExu1BTXkz2Sg92EO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Gq9xRhHkd79lSMUpx0l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1TPyeH9Rb30jc3uZCJTy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pHZteC6NJxVzpgIi30b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lyARVynBNOnPt8yKtwKo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oCDehjGTnngjmrSmGyq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bzMzJixEAyMSaXdHg3V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zaM7R6QcXcJgq4rHAomI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wugV9ZimcPHc0BNBqqOo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8Ux9fytxxHcREiRWXQU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IVt1df07ETTXCrNNEm7Y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Tze3QUYXVUo7WlmnZKJSF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09XvKutXuYAfki5oEvz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JHXuyX6bJkAzeUTpdsr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m515Tl4m5GccqfyfVwR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EK4bvfi79QTzlRst3K6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n1uDQXxV4AT6qg0IQP4Y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iQUGMss7cT0Kn3GRokz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FeqctkUhhgn1JDIaa5sX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6FTX2YqKoiAYaGfAY8dV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nmk29e9uLNWF7KjviVQ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HKnh3OhaMWsLlRRepVSU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4qKt2Uz6kKsomiwDZPcA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2vyuhtQh44RiWzz6jzo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gKsMSi6EWYyDHYtqiDu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kvZA3qIT0v5KyeO2vAxap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thFOqqCE00t1GgLTONbn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eO6XSAYtphiryod4jVGr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kODPsdAh2jY2RItx1Fw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IeHnFKugGktYsL8fLvfP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AlmlQnFLuF9CzVrNt50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3pWkigahLcr661ioES1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acLpkm99dayC0b5K9rIW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i9zjjIMJZUa6iXpv5oB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atOqu4r8kpuJ7NKZWru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wV0IlZ8MCXMqkY5uTeHi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ByPBK6s9IRKDxOH84il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jMOFu3dMJlWbpavnnG9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yzkyGb5DZvRjTf3N5BpWV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oHmoxDGUEyDDKct7OR89J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4RwUrAh4KR8qbDbhDrW4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fuRkYNxOMoyCuSDb6DAO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j1PVwdGcE0MbgpAgjhc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qbhzWyeqe3JcAbvEtV0DI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C1Gp0gQrguTLbPu3gk7z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QjCdAPjiCJ7hoOf7dpm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iueKMg0SUNj4bnNMF07X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DTrFN96HcwOy07ZP33iJ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kYjDRjqKm5Mp8Rkj6sQLc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gCmFNQW3F8liV71VPGX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18RfEwWBrYBKa30uECTp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Mypc4w14fJmfuvq9kZs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KyK41qb44qpTR4GfjS4q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0OOwZetzqzU720E735P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JRG8FMrb4DcLz7LpAUMV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lDqJT07nMgnxWfuqXAu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J2GAcOZBTbHQtTzuzzib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QFsISzERpGi7lTn2iOjob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Q5MBRs0VIESSndSkfkJ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I70bshLZNVtsBC5YNpo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s00Opu33sTHsmEBF0J9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pUCgehxj5JOfFZbDRhVK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L9fqn8pEBSDvB6c9fMw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D7ZBumSSM5uO8s0OToU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WB9n4qH19ejNNv7qLE2LI"/>
</p:tagLst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Elica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5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1_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2029</Words>
  <Application>Microsoft Office PowerPoint</Application>
  <PresentationFormat>Presentazione su schermo (4:3)</PresentationFormat>
  <Paragraphs>321</Paragraphs>
  <Slides>101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19</vt:i4>
      </vt:variant>
      <vt:variant>
        <vt:lpstr>Titoli diapositive</vt:lpstr>
      </vt:variant>
      <vt:variant>
        <vt:i4>101</vt:i4>
      </vt:variant>
    </vt:vector>
  </HeadingPairs>
  <TitlesOfParts>
    <vt:vector size="120" baseType="lpstr">
      <vt:lpstr>En blanco</vt:lpstr>
      <vt:lpstr>2_Struttura predefinita</vt:lpstr>
      <vt:lpstr>1_Tema di Office</vt:lpstr>
      <vt:lpstr>1_En blanco</vt:lpstr>
      <vt:lpstr>2_Tema di Office</vt:lpstr>
      <vt:lpstr>3_Tema di Office</vt:lpstr>
      <vt:lpstr>4_Tema di Office</vt:lpstr>
      <vt:lpstr>2_En blanco</vt:lpstr>
      <vt:lpstr>6_Tema di Office</vt:lpstr>
      <vt:lpstr>7_Tema di Office</vt:lpstr>
      <vt:lpstr>9_Tema di Office</vt:lpstr>
      <vt:lpstr>3_Struttura predefinita</vt:lpstr>
      <vt:lpstr>4_Struttura predefinita</vt:lpstr>
      <vt:lpstr>Elica</vt:lpstr>
      <vt:lpstr>10_Tema di Office</vt:lpstr>
      <vt:lpstr>5_En blanco</vt:lpstr>
      <vt:lpstr>11_Tema di Office</vt:lpstr>
      <vt:lpstr>5_Tema di Office</vt:lpstr>
      <vt:lpstr>12_Tema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Cattedrale Pescia</dc:creator>
  <cp:keywords>7 tempo ordinario</cp:keywords>
  <cp:lastModifiedBy>Fede</cp:lastModifiedBy>
  <cp:revision>178</cp:revision>
  <dcterms:created xsi:type="dcterms:W3CDTF">2004-12-31T08:59:11Z</dcterms:created>
  <dcterms:modified xsi:type="dcterms:W3CDTF">2012-09-22T17:25:46Z</dcterms:modified>
</cp:coreProperties>
</file>